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9" r:id="rId4"/>
    <p:sldId id="264" r:id="rId5"/>
    <p:sldId id="263" r:id="rId6"/>
    <p:sldId id="260" r:id="rId7"/>
    <p:sldId id="266" r:id="rId8"/>
    <p:sldId id="267" r:id="rId9"/>
    <p:sldId id="268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2"/>
      <p:bold r:id="rId13"/>
    </p:embeddedFont>
    <p:embeddedFont>
      <p:font typeface="汉仪菱心体简" panose="02010609000101010101" pitchFamily="49" charset="-122"/>
      <p:regular r:id="rId14"/>
    </p:embeddedFont>
    <p:embeddedFont>
      <p:font typeface="方正汉真广标简体" panose="02010600030101010101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微软简老宋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fornian FB" panose="0207040306080B030204" pitchFamily="18" charset="0"/>
      <p:regular r:id="rId23"/>
      <p:bold r:id="rId24"/>
      <p:italic r:id="rId25"/>
    </p:embeddedFont>
    <p:embeddedFont>
      <p:font typeface="方正行黑简体" panose="02010600030101010101" charset="-122"/>
      <p:regular r:id="rId26"/>
    </p:embeddedFont>
  </p:embeddedFontLst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14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orient="horz" pos="415">
          <p15:clr>
            <a:srgbClr val="A4A3A4"/>
          </p15:clr>
        </p15:guide>
        <p15:guide id="7" pos="9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833"/>
    <a:srgbClr val="615B5E"/>
    <a:srgbClr val="C92F2A"/>
    <a:srgbClr val="FFF500"/>
    <a:srgbClr val="D4291A"/>
    <a:srgbClr val="A2D027"/>
    <a:srgbClr val="433F41"/>
    <a:srgbClr val="776F73"/>
    <a:srgbClr val="B1ADAF"/>
    <a:srgbClr val="807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  <p:guide pos="914"/>
        <p:guide orient="horz" pos="414"/>
        <p:guide orient="horz" pos="3589"/>
        <p:guide orient="horz" pos="415"/>
        <p:guide pos="9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CF7A-6895-4516-8081-B88BAB2F7412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D75E0-BA7A-45B4-8C23-386152794A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42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D75E0-BA7A-45B4-8C23-386152794A1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34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D75E0-BA7A-45B4-8C23-386152794A1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89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37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7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8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2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1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65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8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1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17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20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6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99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72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89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6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09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98459-45C6-4D75-A245-EF877593495A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2AC85-0E90-4317-BABE-356642C52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46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7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yefulpresentations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6445" y="719504"/>
            <a:ext cx="10403489" cy="5247415"/>
            <a:chOff x="776444" y="719505"/>
            <a:chExt cx="10403489" cy="52474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0781" y="1594435"/>
              <a:ext cx="2118257" cy="4372484"/>
            </a:xfrm>
            <a:prstGeom prst="rect">
              <a:avLst/>
            </a:prstGeom>
          </p:spPr>
        </p:pic>
        <p:sp>
          <p:nvSpPr>
            <p:cNvPr id="17" name="任意多边形 16"/>
            <p:cNvSpPr/>
            <p:nvPr/>
          </p:nvSpPr>
          <p:spPr>
            <a:xfrm flipH="1">
              <a:off x="7866829" y="4191001"/>
              <a:ext cx="1057275" cy="952500"/>
            </a:xfrm>
            <a:custGeom>
              <a:avLst/>
              <a:gdLst>
                <a:gd name="connsiteX0" fmla="*/ 0 w 1057275"/>
                <a:gd name="connsiteY0" fmla="*/ 0 h 952500"/>
                <a:gd name="connsiteX1" fmla="*/ 1057275 w 1057275"/>
                <a:gd name="connsiteY1" fmla="*/ 0 h 952500"/>
                <a:gd name="connsiteX2" fmla="*/ 1057275 w 1057275"/>
                <a:gd name="connsiteY2" fmla="*/ 952500 h 952500"/>
                <a:gd name="connsiteX3" fmla="*/ 0 w 1057275"/>
                <a:gd name="connsiteY3" fmla="*/ 952500 h 952500"/>
                <a:gd name="connsiteX4" fmla="*/ 0 w 1057275"/>
                <a:gd name="connsiteY4" fmla="*/ 922081 h 952500"/>
                <a:gd name="connsiteX5" fmla="*/ 495300 w 1057275"/>
                <a:gd name="connsiteY5" fmla="*/ 466724 h 952500"/>
                <a:gd name="connsiteX6" fmla="*/ 0 w 1057275"/>
                <a:gd name="connsiteY6" fmla="*/ 11368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952500">
                  <a:moveTo>
                    <a:pt x="0" y="0"/>
                  </a:moveTo>
                  <a:lnTo>
                    <a:pt x="1057275" y="0"/>
                  </a:lnTo>
                  <a:lnTo>
                    <a:pt x="1057275" y="952500"/>
                  </a:lnTo>
                  <a:lnTo>
                    <a:pt x="0" y="952500"/>
                  </a:lnTo>
                  <a:lnTo>
                    <a:pt x="0" y="922081"/>
                  </a:lnTo>
                  <a:lnTo>
                    <a:pt x="495300" y="466724"/>
                  </a:lnTo>
                  <a:lnTo>
                    <a:pt x="0" y="11368"/>
                  </a:lnTo>
                  <a:close/>
                </a:path>
              </a:pathLst>
            </a:custGeom>
            <a:solidFill>
              <a:srgbClr val="A7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219450" y="4191001"/>
              <a:ext cx="1057275" cy="952500"/>
            </a:xfrm>
            <a:custGeom>
              <a:avLst/>
              <a:gdLst>
                <a:gd name="connsiteX0" fmla="*/ 0 w 1057275"/>
                <a:gd name="connsiteY0" fmla="*/ 0 h 952500"/>
                <a:gd name="connsiteX1" fmla="*/ 1057275 w 1057275"/>
                <a:gd name="connsiteY1" fmla="*/ 0 h 952500"/>
                <a:gd name="connsiteX2" fmla="*/ 1057275 w 1057275"/>
                <a:gd name="connsiteY2" fmla="*/ 952500 h 952500"/>
                <a:gd name="connsiteX3" fmla="*/ 0 w 1057275"/>
                <a:gd name="connsiteY3" fmla="*/ 952500 h 952500"/>
                <a:gd name="connsiteX4" fmla="*/ 0 w 1057275"/>
                <a:gd name="connsiteY4" fmla="*/ 922081 h 952500"/>
                <a:gd name="connsiteX5" fmla="*/ 495300 w 1057275"/>
                <a:gd name="connsiteY5" fmla="*/ 466724 h 952500"/>
                <a:gd name="connsiteX6" fmla="*/ 0 w 1057275"/>
                <a:gd name="connsiteY6" fmla="*/ 11368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952500">
                  <a:moveTo>
                    <a:pt x="0" y="0"/>
                  </a:moveTo>
                  <a:lnTo>
                    <a:pt x="1057275" y="0"/>
                  </a:lnTo>
                  <a:lnTo>
                    <a:pt x="1057275" y="952500"/>
                  </a:lnTo>
                  <a:lnTo>
                    <a:pt x="0" y="952500"/>
                  </a:lnTo>
                  <a:lnTo>
                    <a:pt x="0" y="922081"/>
                  </a:lnTo>
                  <a:lnTo>
                    <a:pt x="495300" y="466724"/>
                  </a:lnTo>
                  <a:lnTo>
                    <a:pt x="0" y="11368"/>
                  </a:lnTo>
                  <a:close/>
                </a:path>
              </a:pathLst>
            </a:custGeom>
            <a:solidFill>
              <a:srgbClr val="A7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788" y="2758034"/>
              <a:ext cx="6256424" cy="289530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200525" y="4057650"/>
              <a:ext cx="3790950" cy="952500"/>
            </a:xfrm>
            <a:prstGeom prst="rect">
              <a:avLst/>
            </a:prstGeom>
            <a:solidFill>
              <a:srgbClr val="A74C50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257711" y="4196746"/>
              <a:ext cx="36765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I’M NOT SUPERMAN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9158" y="1000165"/>
              <a:ext cx="2390775" cy="120015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6444" y="2593601"/>
              <a:ext cx="3182122" cy="1597400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3440259" y="719505"/>
              <a:ext cx="5311482" cy="760631"/>
              <a:chOff x="3612622" y="1443405"/>
              <a:chExt cx="5311482" cy="760631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3867150" y="1443405"/>
                <a:ext cx="4781550" cy="757695"/>
                <a:chOff x="3867150" y="1443405"/>
                <a:chExt cx="4781550" cy="757695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3867150" y="1443405"/>
                  <a:ext cx="4781550" cy="57150"/>
                  <a:chOff x="3867150" y="1443405"/>
                  <a:chExt cx="4781550" cy="57150"/>
                </a:xfrm>
              </p:grpSpPr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3867150" y="1500555"/>
                    <a:ext cx="4781550" cy="0"/>
                  </a:xfrm>
                  <a:prstGeom prst="line">
                    <a:avLst/>
                  </a:prstGeom>
                  <a:ln w="28575">
                    <a:solidFill>
                      <a:srgbClr val="A74C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3867150" y="1443405"/>
                    <a:ext cx="4781550" cy="0"/>
                  </a:xfrm>
                  <a:prstGeom prst="line">
                    <a:avLst/>
                  </a:prstGeom>
                  <a:ln w="28575">
                    <a:solidFill>
                      <a:srgbClr val="A74C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3867150" y="2143950"/>
                  <a:ext cx="4781550" cy="57150"/>
                  <a:chOff x="3867150" y="1443405"/>
                  <a:chExt cx="4781550" cy="57150"/>
                </a:xfrm>
              </p:grpSpPr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3867150" y="1500555"/>
                    <a:ext cx="4781550" cy="0"/>
                  </a:xfrm>
                  <a:prstGeom prst="line">
                    <a:avLst/>
                  </a:prstGeom>
                  <a:ln w="28575">
                    <a:solidFill>
                      <a:srgbClr val="A74C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3867150" y="1443405"/>
                    <a:ext cx="4781550" cy="0"/>
                  </a:xfrm>
                  <a:prstGeom prst="line">
                    <a:avLst/>
                  </a:prstGeom>
                  <a:ln w="28575">
                    <a:solidFill>
                      <a:srgbClr val="A74C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1" name="文本框 40"/>
              <p:cNvSpPr txBox="1"/>
              <p:nvPr/>
            </p:nvSpPr>
            <p:spPr>
              <a:xfrm>
                <a:off x="3612622" y="1557705"/>
                <a:ext cx="5311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sz="36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杨</a:t>
                </a:r>
                <a:r>
                  <a:rPr lang="en-US" altLang="zh-CN" sz="36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c</a:t>
                </a:r>
                <a:r>
                  <a:rPr lang="zh-CN" altLang="en-US" sz="36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不是超人的自我介绍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83702" y="726763"/>
            <a:ext cx="10403489" cy="5247415"/>
            <a:chOff x="776444" y="719505"/>
            <a:chExt cx="10403489" cy="524741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0781" y="1594435"/>
              <a:ext cx="2118257" cy="4372484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7866829" y="4191001"/>
              <a:ext cx="1057275" cy="952500"/>
            </a:xfrm>
            <a:custGeom>
              <a:avLst/>
              <a:gdLst>
                <a:gd name="connsiteX0" fmla="*/ 0 w 1057275"/>
                <a:gd name="connsiteY0" fmla="*/ 0 h 952500"/>
                <a:gd name="connsiteX1" fmla="*/ 1057275 w 1057275"/>
                <a:gd name="connsiteY1" fmla="*/ 0 h 952500"/>
                <a:gd name="connsiteX2" fmla="*/ 1057275 w 1057275"/>
                <a:gd name="connsiteY2" fmla="*/ 952500 h 952500"/>
                <a:gd name="connsiteX3" fmla="*/ 0 w 1057275"/>
                <a:gd name="connsiteY3" fmla="*/ 952500 h 952500"/>
                <a:gd name="connsiteX4" fmla="*/ 0 w 1057275"/>
                <a:gd name="connsiteY4" fmla="*/ 922081 h 952500"/>
                <a:gd name="connsiteX5" fmla="*/ 495300 w 1057275"/>
                <a:gd name="connsiteY5" fmla="*/ 466724 h 952500"/>
                <a:gd name="connsiteX6" fmla="*/ 0 w 1057275"/>
                <a:gd name="connsiteY6" fmla="*/ 11368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952500">
                  <a:moveTo>
                    <a:pt x="0" y="0"/>
                  </a:moveTo>
                  <a:lnTo>
                    <a:pt x="1057275" y="0"/>
                  </a:lnTo>
                  <a:lnTo>
                    <a:pt x="1057275" y="952500"/>
                  </a:lnTo>
                  <a:lnTo>
                    <a:pt x="0" y="952500"/>
                  </a:lnTo>
                  <a:lnTo>
                    <a:pt x="0" y="922081"/>
                  </a:lnTo>
                  <a:lnTo>
                    <a:pt x="495300" y="466724"/>
                  </a:lnTo>
                  <a:lnTo>
                    <a:pt x="0" y="11368"/>
                  </a:lnTo>
                  <a:close/>
                </a:path>
              </a:pathLst>
            </a:custGeom>
            <a:solidFill>
              <a:srgbClr val="A7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19450" y="4191001"/>
              <a:ext cx="1057275" cy="952500"/>
            </a:xfrm>
            <a:custGeom>
              <a:avLst/>
              <a:gdLst>
                <a:gd name="connsiteX0" fmla="*/ 0 w 1057275"/>
                <a:gd name="connsiteY0" fmla="*/ 0 h 952500"/>
                <a:gd name="connsiteX1" fmla="*/ 1057275 w 1057275"/>
                <a:gd name="connsiteY1" fmla="*/ 0 h 952500"/>
                <a:gd name="connsiteX2" fmla="*/ 1057275 w 1057275"/>
                <a:gd name="connsiteY2" fmla="*/ 952500 h 952500"/>
                <a:gd name="connsiteX3" fmla="*/ 0 w 1057275"/>
                <a:gd name="connsiteY3" fmla="*/ 952500 h 952500"/>
                <a:gd name="connsiteX4" fmla="*/ 0 w 1057275"/>
                <a:gd name="connsiteY4" fmla="*/ 922081 h 952500"/>
                <a:gd name="connsiteX5" fmla="*/ 495300 w 1057275"/>
                <a:gd name="connsiteY5" fmla="*/ 466724 h 952500"/>
                <a:gd name="connsiteX6" fmla="*/ 0 w 1057275"/>
                <a:gd name="connsiteY6" fmla="*/ 11368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952500">
                  <a:moveTo>
                    <a:pt x="0" y="0"/>
                  </a:moveTo>
                  <a:lnTo>
                    <a:pt x="1057275" y="0"/>
                  </a:lnTo>
                  <a:lnTo>
                    <a:pt x="1057275" y="952500"/>
                  </a:lnTo>
                  <a:lnTo>
                    <a:pt x="0" y="952500"/>
                  </a:lnTo>
                  <a:lnTo>
                    <a:pt x="0" y="922081"/>
                  </a:lnTo>
                  <a:lnTo>
                    <a:pt x="495300" y="466724"/>
                  </a:lnTo>
                  <a:lnTo>
                    <a:pt x="0" y="11368"/>
                  </a:lnTo>
                  <a:close/>
                </a:path>
              </a:pathLst>
            </a:custGeom>
            <a:solidFill>
              <a:srgbClr val="A7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788" y="2758034"/>
              <a:ext cx="6256424" cy="2895308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200525" y="4057650"/>
              <a:ext cx="3790950" cy="952500"/>
            </a:xfrm>
            <a:prstGeom prst="rect">
              <a:avLst/>
            </a:prstGeom>
            <a:solidFill>
              <a:srgbClr val="A74C50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257711" y="4196746"/>
              <a:ext cx="36765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I’M NOT SUPERMAN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9158" y="1000165"/>
              <a:ext cx="2390775" cy="120015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6444" y="2593601"/>
              <a:ext cx="3182122" cy="1597400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3440259" y="719505"/>
              <a:ext cx="5311482" cy="760631"/>
              <a:chOff x="3612622" y="1443405"/>
              <a:chExt cx="5311482" cy="760631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3867150" y="1443405"/>
                <a:ext cx="4781550" cy="757695"/>
                <a:chOff x="3867150" y="1443405"/>
                <a:chExt cx="4781550" cy="757695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3867150" y="1443405"/>
                  <a:ext cx="4781550" cy="57150"/>
                  <a:chOff x="3867150" y="1443405"/>
                  <a:chExt cx="4781550" cy="57150"/>
                </a:xfrm>
              </p:grpSpPr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3867150" y="1500555"/>
                    <a:ext cx="4781550" cy="0"/>
                  </a:xfrm>
                  <a:prstGeom prst="line">
                    <a:avLst/>
                  </a:prstGeom>
                  <a:ln w="28575">
                    <a:solidFill>
                      <a:srgbClr val="A74C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/>
                </p:nvCxnSpPr>
                <p:spPr>
                  <a:xfrm>
                    <a:off x="3867150" y="1443405"/>
                    <a:ext cx="4781550" cy="0"/>
                  </a:xfrm>
                  <a:prstGeom prst="line">
                    <a:avLst/>
                  </a:prstGeom>
                  <a:ln w="28575">
                    <a:solidFill>
                      <a:srgbClr val="A74C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3867150" y="2143950"/>
                  <a:ext cx="4781550" cy="57150"/>
                  <a:chOff x="3867150" y="1443405"/>
                  <a:chExt cx="4781550" cy="57150"/>
                </a:xfrm>
              </p:grpSpPr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3867150" y="1500555"/>
                    <a:ext cx="4781550" cy="0"/>
                  </a:xfrm>
                  <a:prstGeom prst="line">
                    <a:avLst/>
                  </a:prstGeom>
                  <a:ln w="28575">
                    <a:solidFill>
                      <a:srgbClr val="A74C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3867150" y="1443405"/>
                    <a:ext cx="4781550" cy="0"/>
                  </a:xfrm>
                  <a:prstGeom prst="line">
                    <a:avLst/>
                  </a:prstGeom>
                  <a:ln w="28575">
                    <a:solidFill>
                      <a:srgbClr val="A74C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文本框 32"/>
              <p:cNvSpPr txBox="1"/>
              <p:nvPr/>
            </p:nvSpPr>
            <p:spPr>
              <a:xfrm>
                <a:off x="3612622" y="1557705"/>
                <a:ext cx="5311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sz="36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杨</a:t>
                </a:r>
                <a:r>
                  <a:rPr lang="en-US" altLang="zh-CN" sz="36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c</a:t>
                </a:r>
                <a:r>
                  <a:rPr lang="zh-CN" altLang="en-US" sz="36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不是超人的自我介绍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70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B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8200" y="712851"/>
            <a:ext cx="10276056" cy="5239816"/>
            <a:chOff x="838200" y="712850"/>
            <a:chExt cx="10276056" cy="5239817"/>
          </a:xfrm>
        </p:grpSpPr>
        <p:grpSp>
          <p:nvGrpSpPr>
            <p:cNvPr id="30" name="组合 29"/>
            <p:cNvGrpSpPr/>
            <p:nvPr/>
          </p:nvGrpSpPr>
          <p:grpSpPr>
            <a:xfrm>
              <a:off x="1202398" y="1288602"/>
              <a:ext cx="4682626" cy="4664065"/>
              <a:chOff x="840448" y="1288602"/>
              <a:chExt cx="4682626" cy="466406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3122774" y="1288602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40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051774" y="4721560"/>
                <a:ext cx="948727" cy="123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40448" y="2044711"/>
                <a:ext cx="209389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微博名：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出身年月：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在读学校：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家庭住址：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性别：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934340" y="2058887"/>
                <a:ext cx="21948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@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杨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不是超人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934340" y="2761664"/>
                <a:ext cx="17059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1992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017073" y="3365962"/>
                <a:ext cx="14157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西南大学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017073" y="4015703"/>
                <a:ext cx="14157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广东惠州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159429" y="1590294"/>
              <a:ext cx="2954827" cy="3829450"/>
              <a:chOff x="8159429" y="1590294"/>
              <a:chExt cx="2954827" cy="382945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302292" y="1812786"/>
                <a:ext cx="2762250" cy="3406974"/>
                <a:chOff x="6054392" y="1812786"/>
                <a:chExt cx="2762250" cy="3406974"/>
              </a:xfrm>
              <a:effectLst>
                <a:outerShdw blurRad="88900" dist="38100" sx="105000" sy="105000" algn="c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6054392" y="1812786"/>
                  <a:ext cx="2762250" cy="3406974"/>
                  <a:chOff x="7732776" y="1249293"/>
                  <a:chExt cx="2762250" cy="3406974"/>
                </a:xfrm>
              </p:grpSpPr>
              <p:sp>
                <p:nvSpPr>
                  <p:cNvPr id="6" name="矩形 5"/>
                  <p:cNvSpPr/>
                  <p:nvPr/>
                </p:nvSpPr>
                <p:spPr>
                  <a:xfrm>
                    <a:off x="7824442" y="1249293"/>
                    <a:ext cx="2502718" cy="3371850"/>
                  </a:xfrm>
                  <a:prstGeom prst="rect">
                    <a:avLst/>
                  </a:prstGeom>
                  <a:solidFill>
                    <a:srgbClr val="DFCF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" name="文本框 6"/>
                  <p:cNvSpPr txBox="1"/>
                  <p:nvPr/>
                </p:nvSpPr>
                <p:spPr>
                  <a:xfrm>
                    <a:off x="7828025" y="1307010"/>
                    <a:ext cx="2667001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4400" dirty="0">
                        <a:solidFill>
                          <a:srgbClr val="1C0A06"/>
                        </a:solidFill>
                        <a:latin typeface="Adobe Garamond Pro Bold" panose="02020702060506020403" pitchFamily="18" charset="0"/>
                        <a:ea typeface="Adobe Myungjo Std M" panose="02020600000000000000" pitchFamily="18" charset="-128"/>
                      </a:rPr>
                      <a:t>WANTED</a:t>
                    </a:r>
                    <a:endParaRPr lang="zh-CN" altLang="en-US" sz="4400" dirty="0">
                      <a:solidFill>
                        <a:srgbClr val="1C0A06"/>
                      </a:solidFill>
                      <a:latin typeface="Adobe Garamond Pro Bold" panose="02020702060506020403" pitchFamily="18" charset="0"/>
                    </a:endParaRPr>
                  </a:p>
                </p:txBody>
              </p:sp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7732776" y="3739605"/>
                    <a:ext cx="2667001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4400" dirty="0">
                        <a:solidFill>
                          <a:srgbClr val="1C0A06"/>
                        </a:solidFill>
                        <a:latin typeface="Adobe Garamond Pro Bold" panose="02020702060506020403" pitchFamily="18" charset="0"/>
                        <a:ea typeface="Adobe Myungjo Std M" panose="02020600000000000000" pitchFamily="18" charset="-128"/>
                      </a:rPr>
                      <a:t>YANG C</a:t>
                    </a:r>
                    <a:endParaRPr lang="zh-CN" altLang="en-US" sz="4400" dirty="0">
                      <a:solidFill>
                        <a:srgbClr val="1C0A06"/>
                      </a:solidFill>
                      <a:latin typeface="Adobe Garamond Pro Bold" panose="02020702060506020403" pitchFamily="18" charset="0"/>
                    </a:endParaRPr>
                  </a:p>
                </p:txBody>
              </p:sp>
              <p:sp>
                <p:nvSpPr>
                  <p:cNvPr id="10" name="文本框 9"/>
                  <p:cNvSpPr txBox="1"/>
                  <p:nvPr/>
                </p:nvSpPr>
                <p:spPr>
                  <a:xfrm>
                    <a:off x="7732776" y="3527020"/>
                    <a:ext cx="26670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000" dirty="0">
                        <a:solidFill>
                          <a:srgbClr val="1C0A06"/>
                        </a:solidFill>
                        <a:latin typeface="Adobe Myungjo Std M" panose="02020600000000000000" pitchFamily="18" charset="-128"/>
                      </a:rPr>
                      <a:t>DEAD OR ALIVE</a:t>
                    </a:r>
                    <a:endParaRPr lang="zh-CN" altLang="en-US" sz="2000" dirty="0">
                      <a:solidFill>
                        <a:srgbClr val="1C0A06"/>
                      </a:solidFill>
                      <a:latin typeface="Adobe Myungjo Std M" panose="02020600000000000000" pitchFamily="18" charset="-128"/>
                    </a:endParaRPr>
                  </a:p>
                </p:txBody>
              </p:sp>
              <p:sp>
                <p:nvSpPr>
                  <p:cNvPr id="14" name="文本框 13"/>
                  <p:cNvSpPr txBox="1"/>
                  <p:nvPr/>
                </p:nvSpPr>
                <p:spPr>
                  <a:xfrm>
                    <a:off x="7732776" y="4194602"/>
                    <a:ext cx="266700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solidFill>
                          <a:srgbClr val="1C0A06"/>
                        </a:solidFill>
                        <a:latin typeface="Adobe Garamond Pro Bold" panose="02020702060506020403" pitchFamily="18" charset="0"/>
                        <a:ea typeface="Adobe Myungjo Std M" panose="02020600000000000000" pitchFamily="18" charset="-128"/>
                      </a:rPr>
                      <a:t>$</a:t>
                    </a:r>
                    <a:r>
                      <a:rPr lang="en-US" altLang="zh-CN" sz="1600" dirty="0">
                        <a:solidFill>
                          <a:srgbClr val="1C0A06"/>
                        </a:solidFill>
                        <a:latin typeface="Adobe Garamond Pro Bold" panose="02020702060506020403" pitchFamily="18" charset="0"/>
                        <a:ea typeface="Adobe Myungjo Std M" panose="02020600000000000000" pitchFamily="18" charset="-128"/>
                      </a:rPr>
                      <a:t>1 0 , 0 0 0  0 0 0  0 0 0</a:t>
                    </a:r>
                    <a:endParaRPr lang="zh-CN" altLang="en-US" sz="1600" dirty="0">
                      <a:solidFill>
                        <a:srgbClr val="1C0A06"/>
                      </a:solidFill>
                      <a:latin typeface="Adobe Garamond Pro Bold" panose="02020702060506020403" pitchFamily="18" charset="0"/>
                    </a:endParaRPr>
                  </a:p>
                </p:txBody>
              </p:sp>
            </p:grp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b="11363"/>
                <a:stretch/>
              </p:blipFill>
              <p:spPr>
                <a:xfrm>
                  <a:off x="6232375" y="2479161"/>
                  <a:ext cx="2330083" cy="1639693"/>
                </a:xfrm>
                <a:prstGeom prst="rect">
                  <a:avLst/>
                </a:prstGeom>
                <a:ln>
                  <a:noFill/>
                </a:ln>
                <a:effectLst>
                  <a:softEdge rad="50800"/>
                </a:effectLst>
              </p:spPr>
            </p:pic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V="1">
                  <a:off x="5761811" y="4577431"/>
                  <a:ext cx="975608" cy="177345"/>
                </a:xfrm>
                <a:prstGeom prst="rect">
                  <a:avLst/>
                </a:prstGeom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 flipV="1">
                  <a:off x="8051600" y="4577431"/>
                  <a:ext cx="975608" cy="177345"/>
                </a:xfrm>
                <a:prstGeom prst="rect">
                  <a:avLst/>
                </a:prstGeom>
              </p:spPr>
            </p:pic>
          </p:grpSp>
          <p:grpSp>
            <p:nvGrpSpPr>
              <p:cNvPr id="32" name="组合 31"/>
              <p:cNvGrpSpPr/>
              <p:nvPr/>
            </p:nvGrpSpPr>
            <p:grpSpPr>
              <a:xfrm>
                <a:off x="8159429" y="1590294"/>
                <a:ext cx="462842" cy="462842"/>
                <a:chOff x="4748975" y="2189042"/>
                <a:chExt cx="462842" cy="462842"/>
              </a:xfrm>
            </p:grpSpPr>
            <p:sp>
              <p:nvSpPr>
                <p:cNvPr id="33" name="半闭框 32"/>
                <p:cNvSpPr/>
                <p:nvPr/>
              </p:nvSpPr>
              <p:spPr>
                <a:xfrm>
                  <a:off x="4748975" y="2189042"/>
                  <a:ext cx="462842" cy="462842"/>
                </a:xfrm>
                <a:prstGeom prst="halfFrame">
                  <a:avLst>
                    <a:gd name="adj1" fmla="val 20482"/>
                    <a:gd name="adj2" fmla="val 2048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半闭框 33"/>
                <p:cNvSpPr/>
                <p:nvPr/>
              </p:nvSpPr>
              <p:spPr>
                <a:xfrm>
                  <a:off x="4875299" y="2314911"/>
                  <a:ext cx="261262" cy="261262"/>
                </a:xfrm>
                <a:prstGeom prst="halfFrame">
                  <a:avLst>
                    <a:gd name="adj1" fmla="val 4803"/>
                    <a:gd name="adj2" fmla="val 793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10651414" y="4956902"/>
                <a:ext cx="462842" cy="462842"/>
                <a:chOff x="6670370" y="5021237"/>
                <a:chExt cx="462842" cy="462842"/>
              </a:xfrm>
            </p:grpSpPr>
            <p:sp>
              <p:nvSpPr>
                <p:cNvPr id="36" name="半闭框 35"/>
                <p:cNvSpPr/>
                <p:nvPr/>
              </p:nvSpPr>
              <p:spPr>
                <a:xfrm rot="10800000">
                  <a:off x="6670370" y="5021237"/>
                  <a:ext cx="462842" cy="462842"/>
                </a:xfrm>
                <a:prstGeom prst="halfFrame">
                  <a:avLst>
                    <a:gd name="adj1" fmla="val 20482"/>
                    <a:gd name="adj2" fmla="val 2048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半闭框 36"/>
                <p:cNvSpPr/>
                <p:nvPr/>
              </p:nvSpPr>
              <p:spPr>
                <a:xfrm rot="10800000">
                  <a:off x="6758575" y="5107857"/>
                  <a:ext cx="261262" cy="261262"/>
                </a:xfrm>
                <a:prstGeom prst="halfFrame">
                  <a:avLst>
                    <a:gd name="adj1" fmla="val 4803"/>
                    <a:gd name="adj2" fmla="val 793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1" name="组合 30"/>
            <p:cNvGrpSpPr/>
            <p:nvPr/>
          </p:nvGrpSpPr>
          <p:grpSpPr>
            <a:xfrm>
              <a:off x="838200" y="712850"/>
              <a:ext cx="2400300" cy="1009650"/>
              <a:chOff x="1123950" y="903350"/>
              <a:chExt cx="2400300" cy="1009650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1129298" y="903350"/>
                <a:ext cx="2362944" cy="1009650"/>
              </a:xfrm>
              <a:custGeom>
                <a:avLst/>
                <a:gdLst>
                  <a:gd name="connsiteX0" fmla="*/ 266700 w 4114800"/>
                  <a:gd name="connsiteY0" fmla="*/ 0 h 1009650"/>
                  <a:gd name="connsiteX1" fmla="*/ 0 w 4114800"/>
                  <a:gd name="connsiteY1" fmla="*/ 342900 h 1009650"/>
                  <a:gd name="connsiteX2" fmla="*/ 247650 w 4114800"/>
                  <a:gd name="connsiteY2" fmla="*/ 1009650 h 1009650"/>
                  <a:gd name="connsiteX3" fmla="*/ 3943350 w 4114800"/>
                  <a:gd name="connsiteY3" fmla="*/ 952500 h 1009650"/>
                  <a:gd name="connsiteX4" fmla="*/ 4114800 w 4114800"/>
                  <a:gd name="connsiteY4" fmla="*/ 647700 h 1009650"/>
                  <a:gd name="connsiteX5" fmla="*/ 3829050 w 4114800"/>
                  <a:gd name="connsiteY5" fmla="*/ 152400 h 1009650"/>
                  <a:gd name="connsiteX6" fmla="*/ 266700 w 4114800"/>
                  <a:gd name="connsiteY6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1009650">
                    <a:moveTo>
                      <a:pt x="266700" y="0"/>
                    </a:moveTo>
                    <a:lnTo>
                      <a:pt x="0" y="342900"/>
                    </a:lnTo>
                    <a:lnTo>
                      <a:pt x="247650" y="1009650"/>
                    </a:lnTo>
                    <a:lnTo>
                      <a:pt x="3943350" y="952500"/>
                    </a:lnTo>
                    <a:lnTo>
                      <a:pt x="4114800" y="647700"/>
                    </a:lnTo>
                    <a:lnTo>
                      <a:pt x="3829050" y="1524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123950" y="1104899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基本信息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30945" y="720111"/>
            <a:ext cx="10276056" cy="5239816"/>
            <a:chOff x="838200" y="712850"/>
            <a:chExt cx="10276056" cy="5239817"/>
          </a:xfrm>
        </p:grpSpPr>
        <p:grpSp>
          <p:nvGrpSpPr>
            <p:cNvPr id="41" name="组合 40"/>
            <p:cNvGrpSpPr/>
            <p:nvPr/>
          </p:nvGrpSpPr>
          <p:grpSpPr>
            <a:xfrm>
              <a:off x="1202398" y="1288602"/>
              <a:ext cx="4682626" cy="4664065"/>
              <a:chOff x="840448" y="1288602"/>
              <a:chExt cx="4682626" cy="4664065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3122774" y="1288602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40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3051774" y="4721560"/>
                <a:ext cx="948727" cy="123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840448" y="2044711"/>
                <a:ext cx="209389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微博名：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出身年月：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在读学校：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家庭住址：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性别：</a:t>
                </a:r>
                <a:endParaRPr lang="en-US" altLang="zh-CN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dist"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934340" y="2058887"/>
                <a:ext cx="21948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@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杨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不是超人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2934340" y="2761664"/>
                <a:ext cx="17059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1992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017073" y="3365962"/>
                <a:ext cx="14157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西南大学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017073" y="4015703"/>
                <a:ext cx="14157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广东惠州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159429" y="1590294"/>
              <a:ext cx="2954827" cy="3829450"/>
              <a:chOff x="8159429" y="1590294"/>
              <a:chExt cx="2954827" cy="3829450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8302292" y="1812786"/>
                <a:ext cx="2762250" cy="3406974"/>
                <a:chOff x="6054392" y="1812786"/>
                <a:chExt cx="2762250" cy="3406974"/>
              </a:xfrm>
              <a:effectLst>
                <a:outerShdw blurRad="88900" dist="38100" sx="105000" sy="105000" algn="c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6054392" y="1812786"/>
                  <a:ext cx="2762250" cy="3406974"/>
                  <a:chOff x="7732776" y="1249293"/>
                  <a:chExt cx="2762250" cy="3406974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824442" y="1249293"/>
                    <a:ext cx="2502718" cy="3371850"/>
                  </a:xfrm>
                  <a:prstGeom prst="rect">
                    <a:avLst/>
                  </a:prstGeom>
                  <a:solidFill>
                    <a:srgbClr val="DFCF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文本框 57"/>
                  <p:cNvSpPr txBox="1"/>
                  <p:nvPr/>
                </p:nvSpPr>
                <p:spPr>
                  <a:xfrm>
                    <a:off x="7828025" y="1307010"/>
                    <a:ext cx="2667001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4400" dirty="0">
                        <a:solidFill>
                          <a:srgbClr val="1C0A06"/>
                        </a:solidFill>
                        <a:latin typeface="Adobe Garamond Pro Bold" panose="02020702060506020403" pitchFamily="18" charset="0"/>
                        <a:ea typeface="Adobe Myungjo Std M" panose="02020600000000000000" pitchFamily="18" charset="-128"/>
                      </a:rPr>
                      <a:t>WANTED</a:t>
                    </a:r>
                    <a:endParaRPr lang="zh-CN" altLang="en-US" sz="4400" dirty="0">
                      <a:solidFill>
                        <a:srgbClr val="1C0A06"/>
                      </a:solidFill>
                      <a:latin typeface="Adobe Garamond Pro Bold" panose="02020702060506020403" pitchFamily="18" charset="0"/>
                    </a:endParaRPr>
                  </a:p>
                </p:txBody>
              </p:sp>
              <p:sp>
                <p:nvSpPr>
                  <p:cNvPr id="59" name="文本框 58"/>
                  <p:cNvSpPr txBox="1"/>
                  <p:nvPr/>
                </p:nvSpPr>
                <p:spPr>
                  <a:xfrm>
                    <a:off x="7732776" y="3739605"/>
                    <a:ext cx="2667001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4400" dirty="0">
                        <a:solidFill>
                          <a:srgbClr val="1C0A06"/>
                        </a:solidFill>
                        <a:latin typeface="Adobe Garamond Pro Bold" panose="02020702060506020403" pitchFamily="18" charset="0"/>
                        <a:ea typeface="Adobe Myungjo Std M" panose="02020600000000000000" pitchFamily="18" charset="-128"/>
                      </a:rPr>
                      <a:t>YANG C</a:t>
                    </a:r>
                    <a:endParaRPr lang="zh-CN" altLang="en-US" sz="4400" dirty="0">
                      <a:solidFill>
                        <a:srgbClr val="1C0A06"/>
                      </a:solidFill>
                      <a:latin typeface="Adobe Garamond Pro Bold" panose="02020702060506020403" pitchFamily="18" charset="0"/>
                    </a:endParaRPr>
                  </a:p>
                </p:txBody>
              </p:sp>
              <p:sp>
                <p:nvSpPr>
                  <p:cNvPr id="60" name="文本框 59"/>
                  <p:cNvSpPr txBox="1"/>
                  <p:nvPr/>
                </p:nvSpPr>
                <p:spPr>
                  <a:xfrm>
                    <a:off x="7732776" y="3527020"/>
                    <a:ext cx="26670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000" dirty="0">
                        <a:solidFill>
                          <a:srgbClr val="1C0A06"/>
                        </a:solidFill>
                        <a:latin typeface="Adobe Myungjo Std M" panose="02020600000000000000" pitchFamily="18" charset="-128"/>
                      </a:rPr>
                      <a:t>DEAD OR ALIVE</a:t>
                    </a:r>
                    <a:endParaRPr lang="zh-CN" altLang="en-US" sz="2000" dirty="0">
                      <a:solidFill>
                        <a:srgbClr val="1C0A06"/>
                      </a:solidFill>
                      <a:latin typeface="Adobe Myungjo Std M" panose="02020600000000000000" pitchFamily="18" charset="-128"/>
                    </a:endParaRPr>
                  </a:p>
                </p:txBody>
              </p:sp>
              <p:sp>
                <p:nvSpPr>
                  <p:cNvPr id="61" name="文本框 60"/>
                  <p:cNvSpPr txBox="1"/>
                  <p:nvPr/>
                </p:nvSpPr>
                <p:spPr>
                  <a:xfrm>
                    <a:off x="7732776" y="4194602"/>
                    <a:ext cx="266700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solidFill>
                          <a:srgbClr val="1C0A06"/>
                        </a:solidFill>
                        <a:latin typeface="Adobe Garamond Pro Bold" panose="02020702060506020403" pitchFamily="18" charset="0"/>
                        <a:ea typeface="Adobe Myungjo Std M" panose="02020600000000000000" pitchFamily="18" charset="-128"/>
                      </a:rPr>
                      <a:t>$</a:t>
                    </a:r>
                    <a:r>
                      <a:rPr lang="en-US" altLang="zh-CN" sz="1600" dirty="0">
                        <a:solidFill>
                          <a:srgbClr val="1C0A06"/>
                        </a:solidFill>
                        <a:latin typeface="Adobe Garamond Pro Bold" panose="02020702060506020403" pitchFamily="18" charset="0"/>
                        <a:ea typeface="Adobe Myungjo Std M" panose="02020600000000000000" pitchFamily="18" charset="-128"/>
                      </a:rPr>
                      <a:t>1 0 , 0 0 0  0 0 0  0 0 0</a:t>
                    </a:r>
                    <a:endParaRPr lang="zh-CN" altLang="en-US" sz="1600" dirty="0">
                      <a:solidFill>
                        <a:srgbClr val="1C0A06"/>
                      </a:solidFill>
                      <a:latin typeface="Adobe Garamond Pro Bold" panose="02020702060506020403" pitchFamily="18" charset="0"/>
                    </a:endParaRPr>
                  </a:p>
                </p:txBody>
              </p:sp>
            </p:grpSp>
            <p:pic>
              <p:nvPicPr>
                <p:cNvPr id="54" name="图片 5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Blur/>
                          </a14:imgEffect>
                        </a14:imgLayer>
                      </a14:imgProps>
                    </a:ext>
                  </a:extLst>
                </a:blip>
                <a:srcRect b="11363"/>
                <a:stretch/>
              </p:blipFill>
              <p:spPr>
                <a:xfrm>
                  <a:off x="6232375" y="2479161"/>
                  <a:ext cx="2330083" cy="1639693"/>
                </a:xfrm>
                <a:prstGeom prst="rect">
                  <a:avLst/>
                </a:prstGeom>
                <a:ln>
                  <a:noFill/>
                </a:ln>
                <a:effectLst>
                  <a:softEdge rad="50800"/>
                </a:effectLst>
              </p:spPr>
            </p:pic>
            <p:pic>
              <p:nvPicPr>
                <p:cNvPr id="55" name="图片 5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V="1">
                  <a:off x="5761811" y="4577431"/>
                  <a:ext cx="975608" cy="177345"/>
                </a:xfrm>
                <a:prstGeom prst="rect">
                  <a:avLst/>
                </a:prstGeom>
              </p:spPr>
            </p:pic>
            <p:pic>
              <p:nvPicPr>
                <p:cNvPr id="56" name="图片 5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 flipV="1">
                  <a:off x="8051600" y="4577431"/>
                  <a:ext cx="975608" cy="177345"/>
                </a:xfrm>
                <a:prstGeom prst="rect">
                  <a:avLst/>
                </a:prstGeom>
              </p:spPr>
            </p:pic>
          </p:grpSp>
          <p:grpSp>
            <p:nvGrpSpPr>
              <p:cNvPr id="47" name="组合 46"/>
              <p:cNvGrpSpPr/>
              <p:nvPr/>
            </p:nvGrpSpPr>
            <p:grpSpPr>
              <a:xfrm>
                <a:off x="8159429" y="1590294"/>
                <a:ext cx="462842" cy="462842"/>
                <a:chOff x="4748975" y="2189042"/>
                <a:chExt cx="462842" cy="462842"/>
              </a:xfrm>
            </p:grpSpPr>
            <p:sp>
              <p:nvSpPr>
                <p:cNvPr id="51" name="半闭框 50"/>
                <p:cNvSpPr/>
                <p:nvPr/>
              </p:nvSpPr>
              <p:spPr>
                <a:xfrm>
                  <a:off x="4748975" y="2189042"/>
                  <a:ext cx="462842" cy="462842"/>
                </a:xfrm>
                <a:prstGeom prst="halfFrame">
                  <a:avLst>
                    <a:gd name="adj1" fmla="val 20482"/>
                    <a:gd name="adj2" fmla="val 2048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半闭框 51"/>
                <p:cNvSpPr/>
                <p:nvPr/>
              </p:nvSpPr>
              <p:spPr>
                <a:xfrm>
                  <a:off x="4875299" y="2314911"/>
                  <a:ext cx="261262" cy="261262"/>
                </a:xfrm>
                <a:prstGeom prst="halfFrame">
                  <a:avLst>
                    <a:gd name="adj1" fmla="val 4803"/>
                    <a:gd name="adj2" fmla="val 793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10651414" y="4956902"/>
                <a:ext cx="462842" cy="462842"/>
                <a:chOff x="6670370" y="5021237"/>
                <a:chExt cx="462842" cy="462842"/>
              </a:xfrm>
            </p:grpSpPr>
            <p:sp>
              <p:nvSpPr>
                <p:cNvPr id="49" name="半闭框 48"/>
                <p:cNvSpPr/>
                <p:nvPr/>
              </p:nvSpPr>
              <p:spPr>
                <a:xfrm rot="10800000">
                  <a:off x="6670370" y="5021237"/>
                  <a:ext cx="462842" cy="462842"/>
                </a:xfrm>
                <a:prstGeom prst="halfFrame">
                  <a:avLst>
                    <a:gd name="adj1" fmla="val 20482"/>
                    <a:gd name="adj2" fmla="val 2048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半闭框 49"/>
                <p:cNvSpPr/>
                <p:nvPr/>
              </p:nvSpPr>
              <p:spPr>
                <a:xfrm rot="10800000">
                  <a:off x="6758575" y="5107857"/>
                  <a:ext cx="261262" cy="261262"/>
                </a:xfrm>
                <a:prstGeom prst="halfFrame">
                  <a:avLst>
                    <a:gd name="adj1" fmla="val 4803"/>
                    <a:gd name="adj2" fmla="val 793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3" name="组合 42"/>
            <p:cNvGrpSpPr/>
            <p:nvPr/>
          </p:nvGrpSpPr>
          <p:grpSpPr>
            <a:xfrm>
              <a:off x="838200" y="712850"/>
              <a:ext cx="2400300" cy="1009650"/>
              <a:chOff x="1123950" y="903350"/>
              <a:chExt cx="2400300" cy="1009650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1129298" y="903350"/>
                <a:ext cx="2362944" cy="1009650"/>
              </a:xfrm>
              <a:custGeom>
                <a:avLst/>
                <a:gdLst>
                  <a:gd name="connsiteX0" fmla="*/ 266700 w 4114800"/>
                  <a:gd name="connsiteY0" fmla="*/ 0 h 1009650"/>
                  <a:gd name="connsiteX1" fmla="*/ 0 w 4114800"/>
                  <a:gd name="connsiteY1" fmla="*/ 342900 h 1009650"/>
                  <a:gd name="connsiteX2" fmla="*/ 247650 w 4114800"/>
                  <a:gd name="connsiteY2" fmla="*/ 1009650 h 1009650"/>
                  <a:gd name="connsiteX3" fmla="*/ 3943350 w 4114800"/>
                  <a:gd name="connsiteY3" fmla="*/ 952500 h 1009650"/>
                  <a:gd name="connsiteX4" fmla="*/ 4114800 w 4114800"/>
                  <a:gd name="connsiteY4" fmla="*/ 647700 h 1009650"/>
                  <a:gd name="connsiteX5" fmla="*/ 3829050 w 4114800"/>
                  <a:gd name="connsiteY5" fmla="*/ 152400 h 1009650"/>
                  <a:gd name="connsiteX6" fmla="*/ 266700 w 4114800"/>
                  <a:gd name="connsiteY6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1009650">
                    <a:moveTo>
                      <a:pt x="266700" y="0"/>
                    </a:moveTo>
                    <a:lnTo>
                      <a:pt x="0" y="342900"/>
                    </a:lnTo>
                    <a:lnTo>
                      <a:pt x="247650" y="1009650"/>
                    </a:lnTo>
                    <a:lnTo>
                      <a:pt x="3943350" y="952500"/>
                    </a:lnTo>
                    <a:lnTo>
                      <a:pt x="4114800" y="647700"/>
                    </a:lnTo>
                    <a:lnTo>
                      <a:pt x="3829050" y="1524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123950" y="1104899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基本信息</a:t>
                </a:r>
              </a:p>
            </p:txBody>
          </p:sp>
        </p:grp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57" y="5407208"/>
            <a:ext cx="7381059" cy="13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A8A8"/>
            </a:gs>
            <a:gs pos="46000">
              <a:srgbClr val="DB6767"/>
            </a:gs>
            <a:gs pos="97000">
              <a:srgbClr val="C32F2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6095" y="712849"/>
            <a:ext cx="12300707" cy="5848374"/>
            <a:chOff x="196094" y="712850"/>
            <a:chExt cx="12300706" cy="5848373"/>
          </a:xfrm>
        </p:grpSpPr>
        <p:sp>
          <p:nvSpPr>
            <p:cNvPr id="6" name="文本框 5"/>
            <p:cNvSpPr txBox="1"/>
            <p:nvPr/>
          </p:nvSpPr>
          <p:spPr>
            <a:xfrm>
              <a:off x="4759530" y="5853337"/>
              <a:ext cx="2400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爱折腾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017645" y="2192086"/>
              <a:ext cx="2060864" cy="2912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495204" y="2307074"/>
              <a:ext cx="3105746" cy="2624667"/>
              <a:chOff x="4495204" y="2002274"/>
              <a:chExt cx="3105746" cy="2624667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495204" y="2002274"/>
                <a:ext cx="3105746" cy="2043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3200" dirty="0">
                    <a:solidFill>
                      <a:srgbClr val="3E3D1F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不怕忙碌</a:t>
                </a:r>
                <a:endParaRPr lang="en-US" altLang="zh-CN" sz="3200" dirty="0">
                  <a:solidFill>
                    <a:srgbClr val="3E3D1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3200" dirty="0">
                    <a:solidFill>
                      <a:srgbClr val="3E3D1F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就怕虚度</a:t>
                </a:r>
                <a:endParaRPr lang="en-US" altLang="zh-CN" sz="3200" dirty="0">
                  <a:solidFill>
                    <a:srgbClr val="3E3D1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3200" dirty="0">
                    <a:solidFill>
                      <a:srgbClr val="3E3D1F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用力折腾</a:t>
                </a:r>
                <a:endParaRPr lang="en-US" altLang="zh-CN" sz="3200" dirty="0">
                  <a:solidFill>
                    <a:srgbClr val="3E3D1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495204" y="3894433"/>
                <a:ext cx="3086099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3200" dirty="0">
                    <a:solidFill>
                      <a:srgbClr val="3E3D1F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不负初心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374995" y="2383525"/>
              <a:ext cx="5121805" cy="2787424"/>
              <a:chOff x="7305136" y="2535925"/>
              <a:chExt cx="5121805" cy="2787424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305136" y="2535925"/>
                <a:ext cx="512180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参加多项创新创业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训练营</a:t>
                </a:r>
                <a:endParaRPr lang="en-US" altLang="zh-CN" sz="32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42057" y="3445911"/>
                <a:ext cx="3939540" cy="1046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参与创办</a:t>
                </a:r>
                <a:r>
                  <a:rPr lang="zh-CN" altLang="en-US" sz="28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大学生微企</a:t>
                </a:r>
                <a:endParaRPr lang="en-US" altLang="zh-CN" sz="28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/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负责团队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协作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和政府间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沟通</a:t>
                </a:r>
                <a:endParaRPr lang="en-US" altLang="zh-CN" sz="32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343236" y="4461575"/>
                <a:ext cx="476027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组织团队参加各类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创新创业大赛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96094" y="2339211"/>
              <a:ext cx="4555093" cy="2728225"/>
              <a:chOff x="802793" y="2491611"/>
              <a:chExt cx="4555093" cy="272822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02793" y="3201287"/>
                <a:ext cx="455509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暑期中小学生培训公司巫溪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负责人</a:t>
                </a:r>
                <a:endParaRPr lang="en-US" altLang="zh-CN" sz="32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064797" y="4111840"/>
                <a:ext cx="416034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三年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学生会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工作经历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</a:p>
              <a:p>
                <a:pPr lvl="0" algn="r"/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策划组织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过多次大型学生活动</a:t>
                </a:r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303501" y="2491611"/>
                <a:ext cx="4042133" cy="861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中国电信西南大学校园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团队长</a:t>
                </a:r>
                <a:endParaRPr lang="en-US" altLang="zh-CN" sz="32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任意多边形 18"/>
            <p:cNvSpPr/>
            <p:nvPr/>
          </p:nvSpPr>
          <p:spPr>
            <a:xfrm>
              <a:off x="4759529" y="2021796"/>
              <a:ext cx="391886" cy="379756"/>
            </a:xfrm>
            <a:custGeom>
              <a:avLst/>
              <a:gdLst>
                <a:gd name="connsiteX0" fmla="*/ 391886 w 391886"/>
                <a:gd name="connsiteY0" fmla="*/ 0 h 379756"/>
                <a:gd name="connsiteX1" fmla="*/ 385731 w 391886"/>
                <a:gd name="connsiteY1" fmla="*/ 10845 h 379756"/>
                <a:gd name="connsiteX2" fmla="*/ 356359 w 391886"/>
                <a:gd name="connsiteY2" fmla="*/ 16617 h 379756"/>
                <a:gd name="connsiteX3" fmla="*/ 104553 w 391886"/>
                <a:gd name="connsiteY3" fmla="*/ 187852 h 379756"/>
                <a:gd name="connsiteX4" fmla="*/ 60642 w 391886"/>
                <a:gd name="connsiteY4" fmla="*/ 327703 h 379756"/>
                <a:gd name="connsiteX5" fmla="*/ 60874 w 391886"/>
                <a:gd name="connsiteY5" fmla="*/ 379756 h 379756"/>
                <a:gd name="connsiteX6" fmla="*/ 0 w 391886"/>
                <a:gd name="connsiteY6" fmla="*/ 14515 h 3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86" h="379756">
                  <a:moveTo>
                    <a:pt x="391886" y="0"/>
                  </a:moveTo>
                  <a:lnTo>
                    <a:pt x="385731" y="10845"/>
                  </a:lnTo>
                  <a:lnTo>
                    <a:pt x="356359" y="16617"/>
                  </a:lnTo>
                  <a:cubicBezTo>
                    <a:pt x="241477" y="47054"/>
                    <a:pt x="154364" y="103721"/>
                    <a:pt x="104553" y="187852"/>
                  </a:cubicBezTo>
                  <a:cubicBezTo>
                    <a:pt x="79648" y="229918"/>
                    <a:pt x="65247" y="276858"/>
                    <a:pt x="60642" y="327703"/>
                  </a:cubicBezTo>
                  <a:lnTo>
                    <a:pt x="60874" y="379756"/>
                  </a:lnTo>
                  <a:lnTo>
                    <a:pt x="0" y="14515"/>
                  </a:lnTo>
                  <a:close/>
                </a:path>
              </a:pathLst>
            </a:custGeom>
            <a:solidFill>
              <a:srgbClr val="9D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 flipV="1">
              <a:off x="6958012" y="4916640"/>
              <a:ext cx="391886" cy="379756"/>
            </a:xfrm>
            <a:custGeom>
              <a:avLst/>
              <a:gdLst>
                <a:gd name="connsiteX0" fmla="*/ 391886 w 391886"/>
                <a:gd name="connsiteY0" fmla="*/ 0 h 379756"/>
                <a:gd name="connsiteX1" fmla="*/ 385731 w 391886"/>
                <a:gd name="connsiteY1" fmla="*/ 10845 h 379756"/>
                <a:gd name="connsiteX2" fmla="*/ 356359 w 391886"/>
                <a:gd name="connsiteY2" fmla="*/ 16617 h 379756"/>
                <a:gd name="connsiteX3" fmla="*/ 104553 w 391886"/>
                <a:gd name="connsiteY3" fmla="*/ 187852 h 379756"/>
                <a:gd name="connsiteX4" fmla="*/ 60642 w 391886"/>
                <a:gd name="connsiteY4" fmla="*/ 327703 h 379756"/>
                <a:gd name="connsiteX5" fmla="*/ 60874 w 391886"/>
                <a:gd name="connsiteY5" fmla="*/ 379756 h 379756"/>
                <a:gd name="connsiteX6" fmla="*/ 0 w 391886"/>
                <a:gd name="connsiteY6" fmla="*/ 14515 h 3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86" h="379756">
                  <a:moveTo>
                    <a:pt x="391886" y="0"/>
                  </a:moveTo>
                  <a:lnTo>
                    <a:pt x="385731" y="10845"/>
                  </a:lnTo>
                  <a:lnTo>
                    <a:pt x="356359" y="16617"/>
                  </a:lnTo>
                  <a:cubicBezTo>
                    <a:pt x="241477" y="47054"/>
                    <a:pt x="154364" y="103721"/>
                    <a:pt x="104553" y="187852"/>
                  </a:cubicBezTo>
                  <a:cubicBezTo>
                    <a:pt x="79648" y="229918"/>
                    <a:pt x="65247" y="276858"/>
                    <a:pt x="60642" y="327703"/>
                  </a:cubicBezTo>
                  <a:lnTo>
                    <a:pt x="60874" y="379756"/>
                  </a:lnTo>
                  <a:lnTo>
                    <a:pt x="0" y="14515"/>
                  </a:lnTo>
                  <a:close/>
                </a:path>
              </a:pathLst>
            </a:custGeom>
            <a:solidFill>
              <a:srgbClr val="9D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38200" y="712850"/>
              <a:ext cx="2400300" cy="1009650"/>
              <a:chOff x="1123950" y="903350"/>
              <a:chExt cx="2400300" cy="1009650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1129298" y="903350"/>
                <a:ext cx="2362944" cy="1009650"/>
              </a:xfrm>
              <a:custGeom>
                <a:avLst/>
                <a:gdLst>
                  <a:gd name="connsiteX0" fmla="*/ 266700 w 4114800"/>
                  <a:gd name="connsiteY0" fmla="*/ 0 h 1009650"/>
                  <a:gd name="connsiteX1" fmla="*/ 0 w 4114800"/>
                  <a:gd name="connsiteY1" fmla="*/ 342900 h 1009650"/>
                  <a:gd name="connsiteX2" fmla="*/ 247650 w 4114800"/>
                  <a:gd name="connsiteY2" fmla="*/ 1009650 h 1009650"/>
                  <a:gd name="connsiteX3" fmla="*/ 3943350 w 4114800"/>
                  <a:gd name="connsiteY3" fmla="*/ 952500 h 1009650"/>
                  <a:gd name="connsiteX4" fmla="*/ 4114800 w 4114800"/>
                  <a:gd name="connsiteY4" fmla="*/ 647700 h 1009650"/>
                  <a:gd name="connsiteX5" fmla="*/ 3829050 w 4114800"/>
                  <a:gd name="connsiteY5" fmla="*/ 152400 h 1009650"/>
                  <a:gd name="connsiteX6" fmla="*/ 266700 w 4114800"/>
                  <a:gd name="connsiteY6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1009650">
                    <a:moveTo>
                      <a:pt x="266700" y="0"/>
                    </a:moveTo>
                    <a:lnTo>
                      <a:pt x="0" y="342900"/>
                    </a:lnTo>
                    <a:lnTo>
                      <a:pt x="247650" y="1009650"/>
                    </a:lnTo>
                    <a:lnTo>
                      <a:pt x="3943350" y="952500"/>
                    </a:lnTo>
                    <a:lnTo>
                      <a:pt x="4114800" y="647700"/>
                    </a:lnTo>
                    <a:lnTo>
                      <a:pt x="3829050" y="1524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123950" y="1104901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性格特征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196095" y="714499"/>
            <a:ext cx="12300707" cy="5848374"/>
            <a:chOff x="196094" y="712850"/>
            <a:chExt cx="12300706" cy="5848373"/>
          </a:xfrm>
        </p:grpSpPr>
        <p:sp>
          <p:nvSpPr>
            <p:cNvPr id="43" name="文本框 42"/>
            <p:cNvSpPr txBox="1"/>
            <p:nvPr/>
          </p:nvSpPr>
          <p:spPr>
            <a:xfrm>
              <a:off x="4759530" y="5853337"/>
              <a:ext cx="2400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爱折腾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017645" y="2192086"/>
              <a:ext cx="2060864" cy="2912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495204" y="2307074"/>
              <a:ext cx="3105746" cy="2624667"/>
              <a:chOff x="4495204" y="2002274"/>
              <a:chExt cx="3105746" cy="2624667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4495204" y="2002274"/>
                <a:ext cx="3105746" cy="2043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3200" dirty="0">
                    <a:solidFill>
                      <a:srgbClr val="3E3D1F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不怕忙碌</a:t>
                </a:r>
                <a:endParaRPr lang="en-US" altLang="zh-CN" sz="3200" dirty="0">
                  <a:solidFill>
                    <a:srgbClr val="3E3D1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3200" dirty="0">
                    <a:solidFill>
                      <a:srgbClr val="3E3D1F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就怕虚度</a:t>
                </a:r>
                <a:endParaRPr lang="en-US" altLang="zh-CN" sz="3200" dirty="0">
                  <a:solidFill>
                    <a:srgbClr val="3E3D1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3200" dirty="0">
                    <a:solidFill>
                      <a:srgbClr val="3E3D1F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用力折腾</a:t>
                </a:r>
                <a:endParaRPr lang="en-US" altLang="zh-CN" sz="3200" dirty="0">
                  <a:solidFill>
                    <a:srgbClr val="3E3D1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4495204" y="3894433"/>
                <a:ext cx="3086099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3200" dirty="0">
                    <a:solidFill>
                      <a:srgbClr val="3E3D1F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不负初心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7374995" y="2383525"/>
              <a:ext cx="5121805" cy="2787424"/>
              <a:chOff x="7305136" y="2535925"/>
              <a:chExt cx="5121805" cy="2787424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7305136" y="2535925"/>
                <a:ext cx="512180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参加多项创新创业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训练营</a:t>
                </a:r>
                <a:endParaRPr lang="en-US" altLang="zh-CN" sz="32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7342057" y="3445911"/>
                <a:ext cx="3939540" cy="1046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参与创办</a:t>
                </a:r>
                <a:r>
                  <a:rPr lang="zh-CN" altLang="en-US" sz="28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大学生微企</a:t>
                </a:r>
                <a:endParaRPr lang="en-US" altLang="zh-CN" sz="28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/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负责团队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协作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和政府间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沟通</a:t>
                </a:r>
                <a:endParaRPr lang="en-US" altLang="zh-CN" sz="32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7343236" y="4461575"/>
                <a:ext cx="476027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组织团队参加各类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创新创业大赛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96094" y="2339211"/>
              <a:ext cx="4555093" cy="2728225"/>
              <a:chOff x="802793" y="2491611"/>
              <a:chExt cx="4555093" cy="272822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802793" y="3201287"/>
                <a:ext cx="455509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暑期中小学生培训公司巫溪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负责人</a:t>
                </a:r>
                <a:endParaRPr lang="en-US" altLang="zh-CN" sz="32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064797" y="4111840"/>
                <a:ext cx="416034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三年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学生会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工作经历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</a:p>
              <a:p>
                <a:pPr lvl="0" algn="r"/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策划组织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过多次大型学生活动</a:t>
                </a:r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03501" y="2491611"/>
                <a:ext cx="4042133" cy="861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中国电信西南大学校园</a:t>
                </a:r>
                <a:r>
                  <a:rPr lang="zh-CN" altLang="en-US" sz="3200" b="1" dirty="0">
                    <a:solidFill>
                      <a:srgbClr val="9D1B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团队长</a:t>
                </a:r>
                <a:endParaRPr lang="en-US" altLang="zh-CN" sz="3200" b="1" dirty="0">
                  <a:solidFill>
                    <a:srgbClr val="9D1B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任意多边形 47"/>
            <p:cNvSpPr/>
            <p:nvPr/>
          </p:nvSpPr>
          <p:spPr>
            <a:xfrm>
              <a:off x="4759529" y="2021796"/>
              <a:ext cx="391886" cy="379756"/>
            </a:xfrm>
            <a:custGeom>
              <a:avLst/>
              <a:gdLst>
                <a:gd name="connsiteX0" fmla="*/ 391886 w 391886"/>
                <a:gd name="connsiteY0" fmla="*/ 0 h 379756"/>
                <a:gd name="connsiteX1" fmla="*/ 385731 w 391886"/>
                <a:gd name="connsiteY1" fmla="*/ 10845 h 379756"/>
                <a:gd name="connsiteX2" fmla="*/ 356359 w 391886"/>
                <a:gd name="connsiteY2" fmla="*/ 16617 h 379756"/>
                <a:gd name="connsiteX3" fmla="*/ 104553 w 391886"/>
                <a:gd name="connsiteY3" fmla="*/ 187852 h 379756"/>
                <a:gd name="connsiteX4" fmla="*/ 60642 w 391886"/>
                <a:gd name="connsiteY4" fmla="*/ 327703 h 379756"/>
                <a:gd name="connsiteX5" fmla="*/ 60874 w 391886"/>
                <a:gd name="connsiteY5" fmla="*/ 379756 h 379756"/>
                <a:gd name="connsiteX6" fmla="*/ 0 w 391886"/>
                <a:gd name="connsiteY6" fmla="*/ 14515 h 3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86" h="379756">
                  <a:moveTo>
                    <a:pt x="391886" y="0"/>
                  </a:moveTo>
                  <a:lnTo>
                    <a:pt x="385731" y="10845"/>
                  </a:lnTo>
                  <a:lnTo>
                    <a:pt x="356359" y="16617"/>
                  </a:lnTo>
                  <a:cubicBezTo>
                    <a:pt x="241477" y="47054"/>
                    <a:pt x="154364" y="103721"/>
                    <a:pt x="104553" y="187852"/>
                  </a:cubicBezTo>
                  <a:cubicBezTo>
                    <a:pt x="79648" y="229918"/>
                    <a:pt x="65247" y="276858"/>
                    <a:pt x="60642" y="327703"/>
                  </a:cubicBezTo>
                  <a:lnTo>
                    <a:pt x="60874" y="379756"/>
                  </a:lnTo>
                  <a:lnTo>
                    <a:pt x="0" y="14515"/>
                  </a:lnTo>
                  <a:close/>
                </a:path>
              </a:pathLst>
            </a:custGeom>
            <a:solidFill>
              <a:srgbClr val="9D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flipH="1" flipV="1">
              <a:off x="6958012" y="4916640"/>
              <a:ext cx="391886" cy="379756"/>
            </a:xfrm>
            <a:custGeom>
              <a:avLst/>
              <a:gdLst>
                <a:gd name="connsiteX0" fmla="*/ 391886 w 391886"/>
                <a:gd name="connsiteY0" fmla="*/ 0 h 379756"/>
                <a:gd name="connsiteX1" fmla="*/ 385731 w 391886"/>
                <a:gd name="connsiteY1" fmla="*/ 10845 h 379756"/>
                <a:gd name="connsiteX2" fmla="*/ 356359 w 391886"/>
                <a:gd name="connsiteY2" fmla="*/ 16617 h 379756"/>
                <a:gd name="connsiteX3" fmla="*/ 104553 w 391886"/>
                <a:gd name="connsiteY3" fmla="*/ 187852 h 379756"/>
                <a:gd name="connsiteX4" fmla="*/ 60642 w 391886"/>
                <a:gd name="connsiteY4" fmla="*/ 327703 h 379756"/>
                <a:gd name="connsiteX5" fmla="*/ 60874 w 391886"/>
                <a:gd name="connsiteY5" fmla="*/ 379756 h 379756"/>
                <a:gd name="connsiteX6" fmla="*/ 0 w 391886"/>
                <a:gd name="connsiteY6" fmla="*/ 14515 h 3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86" h="379756">
                  <a:moveTo>
                    <a:pt x="391886" y="0"/>
                  </a:moveTo>
                  <a:lnTo>
                    <a:pt x="385731" y="10845"/>
                  </a:lnTo>
                  <a:lnTo>
                    <a:pt x="356359" y="16617"/>
                  </a:lnTo>
                  <a:cubicBezTo>
                    <a:pt x="241477" y="47054"/>
                    <a:pt x="154364" y="103721"/>
                    <a:pt x="104553" y="187852"/>
                  </a:cubicBezTo>
                  <a:cubicBezTo>
                    <a:pt x="79648" y="229918"/>
                    <a:pt x="65247" y="276858"/>
                    <a:pt x="60642" y="327703"/>
                  </a:cubicBezTo>
                  <a:lnTo>
                    <a:pt x="60874" y="379756"/>
                  </a:lnTo>
                  <a:lnTo>
                    <a:pt x="0" y="14515"/>
                  </a:lnTo>
                  <a:close/>
                </a:path>
              </a:pathLst>
            </a:custGeom>
            <a:solidFill>
              <a:srgbClr val="9D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838200" y="712850"/>
              <a:ext cx="2400300" cy="1009650"/>
              <a:chOff x="1123950" y="903350"/>
              <a:chExt cx="2400300" cy="1009650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1129298" y="903350"/>
                <a:ext cx="2362944" cy="1009650"/>
              </a:xfrm>
              <a:custGeom>
                <a:avLst/>
                <a:gdLst>
                  <a:gd name="connsiteX0" fmla="*/ 266700 w 4114800"/>
                  <a:gd name="connsiteY0" fmla="*/ 0 h 1009650"/>
                  <a:gd name="connsiteX1" fmla="*/ 0 w 4114800"/>
                  <a:gd name="connsiteY1" fmla="*/ 342900 h 1009650"/>
                  <a:gd name="connsiteX2" fmla="*/ 247650 w 4114800"/>
                  <a:gd name="connsiteY2" fmla="*/ 1009650 h 1009650"/>
                  <a:gd name="connsiteX3" fmla="*/ 3943350 w 4114800"/>
                  <a:gd name="connsiteY3" fmla="*/ 952500 h 1009650"/>
                  <a:gd name="connsiteX4" fmla="*/ 4114800 w 4114800"/>
                  <a:gd name="connsiteY4" fmla="*/ 647700 h 1009650"/>
                  <a:gd name="connsiteX5" fmla="*/ 3829050 w 4114800"/>
                  <a:gd name="connsiteY5" fmla="*/ 152400 h 1009650"/>
                  <a:gd name="connsiteX6" fmla="*/ 266700 w 4114800"/>
                  <a:gd name="connsiteY6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1009650">
                    <a:moveTo>
                      <a:pt x="266700" y="0"/>
                    </a:moveTo>
                    <a:lnTo>
                      <a:pt x="0" y="342900"/>
                    </a:lnTo>
                    <a:lnTo>
                      <a:pt x="247650" y="1009650"/>
                    </a:lnTo>
                    <a:lnTo>
                      <a:pt x="3943350" y="952500"/>
                    </a:lnTo>
                    <a:lnTo>
                      <a:pt x="4114800" y="647700"/>
                    </a:lnTo>
                    <a:lnTo>
                      <a:pt x="3829050" y="1524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123950" y="1104901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性格特征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1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C000"/>
            </a:gs>
            <a:gs pos="19000">
              <a:srgbClr val="FEC000"/>
            </a:gs>
            <a:gs pos="21000">
              <a:srgbClr val="FFE080"/>
            </a:gs>
            <a:gs pos="100000">
              <a:srgbClr val="FEC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8201" y="712849"/>
            <a:ext cx="10218883" cy="5848374"/>
            <a:chOff x="838200" y="712850"/>
            <a:chExt cx="10218883" cy="5848373"/>
          </a:xfrm>
        </p:grpSpPr>
        <p:grpSp>
          <p:nvGrpSpPr>
            <p:cNvPr id="69" name="组合 68"/>
            <p:cNvGrpSpPr/>
            <p:nvPr/>
          </p:nvGrpSpPr>
          <p:grpSpPr>
            <a:xfrm rot="20599083">
              <a:off x="2101397" y="3299692"/>
              <a:ext cx="2972895" cy="1447800"/>
              <a:chOff x="1602598" y="2282792"/>
              <a:chExt cx="3448050" cy="1447800"/>
            </a:xfrm>
          </p:grpSpPr>
          <p:sp>
            <p:nvSpPr>
              <p:cNvPr id="70" name="任意多边形 69"/>
              <p:cNvSpPr/>
              <p:nvPr/>
            </p:nvSpPr>
            <p:spPr>
              <a:xfrm rot="21022917" flipH="1">
                <a:off x="1602598" y="2282792"/>
                <a:ext cx="3448050" cy="1447800"/>
              </a:xfrm>
              <a:custGeom>
                <a:avLst/>
                <a:gdLst>
                  <a:gd name="connsiteX0" fmla="*/ 0 w 3448050"/>
                  <a:gd name="connsiteY0" fmla="*/ 1047750 h 1447800"/>
                  <a:gd name="connsiteX1" fmla="*/ 133350 w 3448050"/>
                  <a:gd name="connsiteY1" fmla="*/ 1447800 h 1447800"/>
                  <a:gd name="connsiteX2" fmla="*/ 3448050 w 3448050"/>
                  <a:gd name="connsiteY2" fmla="*/ 361950 h 1447800"/>
                  <a:gd name="connsiteX3" fmla="*/ 2667000 w 3448050"/>
                  <a:gd name="connsiteY3" fmla="*/ 0 h 1447800"/>
                  <a:gd name="connsiteX4" fmla="*/ 0 w 3448050"/>
                  <a:gd name="connsiteY4" fmla="*/ 104775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8050" h="1447800">
                    <a:moveTo>
                      <a:pt x="0" y="1047750"/>
                    </a:moveTo>
                    <a:lnTo>
                      <a:pt x="133350" y="1447800"/>
                    </a:lnTo>
                    <a:lnTo>
                      <a:pt x="3448050" y="361950"/>
                    </a:lnTo>
                    <a:lnTo>
                      <a:pt x="2667000" y="0"/>
                    </a:lnTo>
                    <a:lnTo>
                      <a:pt x="0" y="1047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 rot="660000">
                <a:off x="1980865" y="2650959"/>
                <a:ext cx="291465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C00000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兼职联盟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650463" y="2248698"/>
              <a:ext cx="3448050" cy="1447800"/>
              <a:chOff x="1602598" y="2282792"/>
              <a:chExt cx="3448050" cy="1447800"/>
            </a:xfrm>
          </p:grpSpPr>
          <p:sp>
            <p:nvSpPr>
              <p:cNvPr id="65" name="任意多边形 64"/>
              <p:cNvSpPr/>
              <p:nvPr/>
            </p:nvSpPr>
            <p:spPr>
              <a:xfrm rot="21022917" flipH="1">
                <a:off x="1602598" y="2282792"/>
                <a:ext cx="3448050" cy="1447800"/>
              </a:xfrm>
              <a:custGeom>
                <a:avLst/>
                <a:gdLst>
                  <a:gd name="connsiteX0" fmla="*/ 0 w 3448050"/>
                  <a:gd name="connsiteY0" fmla="*/ 1047750 h 1447800"/>
                  <a:gd name="connsiteX1" fmla="*/ 133350 w 3448050"/>
                  <a:gd name="connsiteY1" fmla="*/ 1447800 h 1447800"/>
                  <a:gd name="connsiteX2" fmla="*/ 3448050 w 3448050"/>
                  <a:gd name="connsiteY2" fmla="*/ 361950 h 1447800"/>
                  <a:gd name="connsiteX3" fmla="*/ 2667000 w 3448050"/>
                  <a:gd name="connsiteY3" fmla="*/ 0 h 1447800"/>
                  <a:gd name="connsiteX4" fmla="*/ 0 w 3448050"/>
                  <a:gd name="connsiteY4" fmla="*/ 104775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8050" h="1447800">
                    <a:moveTo>
                      <a:pt x="0" y="1047750"/>
                    </a:moveTo>
                    <a:lnTo>
                      <a:pt x="133350" y="1447800"/>
                    </a:lnTo>
                    <a:lnTo>
                      <a:pt x="3448050" y="361950"/>
                    </a:lnTo>
                    <a:lnTo>
                      <a:pt x="2667000" y="0"/>
                    </a:lnTo>
                    <a:lnTo>
                      <a:pt x="0" y="1047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 rot="660000">
                <a:off x="1980865" y="2650958"/>
                <a:ext cx="291465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C00000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教学信息中心</a:t>
                </a:r>
              </a:p>
            </p:txBody>
          </p:sp>
        </p:grpSp>
        <p:sp>
          <p:nvSpPr>
            <p:cNvPr id="67" name="任意多边形 66"/>
            <p:cNvSpPr/>
            <p:nvPr/>
          </p:nvSpPr>
          <p:spPr>
            <a:xfrm rot="20127661" flipV="1">
              <a:off x="7138003" y="2641126"/>
              <a:ext cx="3919080" cy="1471298"/>
            </a:xfrm>
            <a:custGeom>
              <a:avLst/>
              <a:gdLst>
                <a:gd name="connsiteX0" fmla="*/ 0 w 3448050"/>
                <a:gd name="connsiteY0" fmla="*/ 1047750 h 1447800"/>
                <a:gd name="connsiteX1" fmla="*/ 133350 w 3448050"/>
                <a:gd name="connsiteY1" fmla="*/ 1447800 h 1447800"/>
                <a:gd name="connsiteX2" fmla="*/ 3448050 w 3448050"/>
                <a:gd name="connsiteY2" fmla="*/ 361950 h 1447800"/>
                <a:gd name="connsiteX3" fmla="*/ 2667000 w 3448050"/>
                <a:gd name="connsiteY3" fmla="*/ 0 h 1447800"/>
                <a:gd name="connsiteX4" fmla="*/ 0 w 3448050"/>
                <a:gd name="connsiteY4" fmla="*/ 104775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50" h="1447800">
                  <a:moveTo>
                    <a:pt x="0" y="1047750"/>
                  </a:moveTo>
                  <a:lnTo>
                    <a:pt x="133350" y="1447800"/>
                  </a:lnTo>
                  <a:lnTo>
                    <a:pt x="3448050" y="361950"/>
                  </a:lnTo>
                  <a:lnTo>
                    <a:pt x="2667000" y="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3827978">
              <a:off x="3670669" y="1477700"/>
              <a:ext cx="1642677" cy="1449194"/>
            </a:xfrm>
            <a:custGeom>
              <a:avLst/>
              <a:gdLst>
                <a:gd name="connsiteX0" fmla="*/ 0 w 3448050"/>
                <a:gd name="connsiteY0" fmla="*/ 1047750 h 1447800"/>
                <a:gd name="connsiteX1" fmla="*/ 133350 w 3448050"/>
                <a:gd name="connsiteY1" fmla="*/ 1447800 h 1447800"/>
                <a:gd name="connsiteX2" fmla="*/ 3448050 w 3448050"/>
                <a:gd name="connsiteY2" fmla="*/ 361950 h 1447800"/>
                <a:gd name="connsiteX3" fmla="*/ 2667000 w 3448050"/>
                <a:gd name="connsiteY3" fmla="*/ 0 h 1447800"/>
                <a:gd name="connsiteX4" fmla="*/ 0 w 3448050"/>
                <a:gd name="connsiteY4" fmla="*/ 104775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50" h="1447800">
                  <a:moveTo>
                    <a:pt x="0" y="1047750"/>
                  </a:moveTo>
                  <a:lnTo>
                    <a:pt x="133350" y="1447800"/>
                  </a:lnTo>
                  <a:lnTo>
                    <a:pt x="3448050" y="361950"/>
                  </a:lnTo>
                  <a:lnTo>
                    <a:pt x="2667000" y="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989222" y="1657044"/>
              <a:ext cx="3448050" cy="1447800"/>
            </a:xfrm>
            <a:custGeom>
              <a:avLst/>
              <a:gdLst>
                <a:gd name="connsiteX0" fmla="*/ 0 w 3448050"/>
                <a:gd name="connsiteY0" fmla="*/ 1047750 h 1447800"/>
                <a:gd name="connsiteX1" fmla="*/ 133350 w 3448050"/>
                <a:gd name="connsiteY1" fmla="*/ 1447800 h 1447800"/>
                <a:gd name="connsiteX2" fmla="*/ 3448050 w 3448050"/>
                <a:gd name="connsiteY2" fmla="*/ 361950 h 1447800"/>
                <a:gd name="connsiteX3" fmla="*/ 2667000 w 3448050"/>
                <a:gd name="connsiteY3" fmla="*/ 0 h 1447800"/>
                <a:gd name="connsiteX4" fmla="*/ 0 w 3448050"/>
                <a:gd name="connsiteY4" fmla="*/ 104775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50" h="1447800">
                  <a:moveTo>
                    <a:pt x="0" y="1047750"/>
                  </a:moveTo>
                  <a:lnTo>
                    <a:pt x="133350" y="1447800"/>
                  </a:lnTo>
                  <a:lnTo>
                    <a:pt x="3448050" y="361950"/>
                  </a:lnTo>
                  <a:lnTo>
                    <a:pt x="2667000" y="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38200" y="712850"/>
              <a:ext cx="2400300" cy="1009650"/>
              <a:chOff x="1123950" y="903350"/>
              <a:chExt cx="2400300" cy="1009650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1129298" y="903350"/>
                <a:ext cx="2362944" cy="1009650"/>
              </a:xfrm>
              <a:custGeom>
                <a:avLst/>
                <a:gdLst>
                  <a:gd name="connsiteX0" fmla="*/ 266700 w 4114800"/>
                  <a:gd name="connsiteY0" fmla="*/ 0 h 1009650"/>
                  <a:gd name="connsiteX1" fmla="*/ 0 w 4114800"/>
                  <a:gd name="connsiteY1" fmla="*/ 342900 h 1009650"/>
                  <a:gd name="connsiteX2" fmla="*/ 247650 w 4114800"/>
                  <a:gd name="connsiteY2" fmla="*/ 1009650 h 1009650"/>
                  <a:gd name="connsiteX3" fmla="*/ 3943350 w 4114800"/>
                  <a:gd name="connsiteY3" fmla="*/ 952500 h 1009650"/>
                  <a:gd name="connsiteX4" fmla="*/ 4114800 w 4114800"/>
                  <a:gd name="connsiteY4" fmla="*/ 647700 h 1009650"/>
                  <a:gd name="connsiteX5" fmla="*/ 3829050 w 4114800"/>
                  <a:gd name="connsiteY5" fmla="*/ 152400 h 1009650"/>
                  <a:gd name="connsiteX6" fmla="*/ 266700 w 4114800"/>
                  <a:gd name="connsiteY6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1009650">
                    <a:moveTo>
                      <a:pt x="266700" y="0"/>
                    </a:moveTo>
                    <a:lnTo>
                      <a:pt x="0" y="342900"/>
                    </a:lnTo>
                    <a:lnTo>
                      <a:pt x="247650" y="1009650"/>
                    </a:lnTo>
                    <a:lnTo>
                      <a:pt x="3943350" y="952500"/>
                    </a:lnTo>
                    <a:lnTo>
                      <a:pt x="4114800" y="647700"/>
                    </a:lnTo>
                    <a:lnTo>
                      <a:pt x="3829050" y="1524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23950" y="1104901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性格特征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4895849" y="5853337"/>
              <a:ext cx="2400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爱团队</a:t>
              </a: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5951127" y="2002722"/>
              <a:ext cx="289747" cy="279494"/>
            </a:xfrm>
            <a:custGeom>
              <a:avLst/>
              <a:gdLst>
                <a:gd name="T0" fmla="*/ 1118 w 1792"/>
                <a:gd name="T1" fmla="*/ 1213 h 1728"/>
                <a:gd name="T2" fmla="*/ 1072 w 1792"/>
                <a:gd name="T3" fmla="*/ 1085 h 1728"/>
                <a:gd name="T4" fmla="*/ 1231 w 1792"/>
                <a:gd name="T5" fmla="*/ 783 h 1728"/>
                <a:gd name="T6" fmla="*/ 1278 w 1792"/>
                <a:gd name="T7" fmla="*/ 535 h 1728"/>
                <a:gd name="T8" fmla="*/ 896 w 1792"/>
                <a:gd name="T9" fmla="*/ 0 h 1728"/>
                <a:gd name="T10" fmla="*/ 514 w 1792"/>
                <a:gd name="T11" fmla="*/ 535 h 1728"/>
                <a:gd name="T12" fmla="*/ 561 w 1792"/>
                <a:gd name="T13" fmla="*/ 783 h 1728"/>
                <a:gd name="T14" fmla="*/ 720 w 1792"/>
                <a:gd name="T15" fmla="*/ 1085 h 1728"/>
                <a:gd name="T16" fmla="*/ 674 w 1792"/>
                <a:gd name="T17" fmla="*/ 1213 h 1728"/>
                <a:gd name="T18" fmla="*/ 0 w 1792"/>
                <a:gd name="T19" fmla="*/ 1728 h 1728"/>
                <a:gd name="T20" fmla="*/ 1792 w 1792"/>
                <a:gd name="T21" fmla="*/ 1728 h 1728"/>
                <a:gd name="T22" fmla="*/ 1118 w 1792"/>
                <a:gd name="T23" fmla="*/ 1213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2" h="1728">
                  <a:moveTo>
                    <a:pt x="1118" y="1213"/>
                  </a:moveTo>
                  <a:cubicBezTo>
                    <a:pt x="1073" y="1206"/>
                    <a:pt x="1072" y="1085"/>
                    <a:pt x="1072" y="1085"/>
                  </a:cubicBezTo>
                  <a:cubicBezTo>
                    <a:pt x="1072" y="1085"/>
                    <a:pt x="1202" y="956"/>
                    <a:pt x="1231" y="783"/>
                  </a:cubicBezTo>
                  <a:cubicBezTo>
                    <a:pt x="1307" y="783"/>
                    <a:pt x="1354" y="599"/>
                    <a:pt x="1278" y="535"/>
                  </a:cubicBezTo>
                  <a:cubicBezTo>
                    <a:pt x="1281" y="467"/>
                    <a:pt x="1376" y="0"/>
                    <a:pt x="896" y="0"/>
                  </a:cubicBezTo>
                  <a:cubicBezTo>
                    <a:pt x="416" y="0"/>
                    <a:pt x="511" y="467"/>
                    <a:pt x="514" y="535"/>
                  </a:cubicBezTo>
                  <a:cubicBezTo>
                    <a:pt x="438" y="599"/>
                    <a:pt x="485" y="783"/>
                    <a:pt x="561" y="783"/>
                  </a:cubicBezTo>
                  <a:cubicBezTo>
                    <a:pt x="590" y="956"/>
                    <a:pt x="720" y="1085"/>
                    <a:pt x="720" y="1085"/>
                  </a:cubicBezTo>
                  <a:cubicBezTo>
                    <a:pt x="720" y="1085"/>
                    <a:pt x="719" y="1206"/>
                    <a:pt x="674" y="1213"/>
                  </a:cubicBezTo>
                  <a:cubicBezTo>
                    <a:pt x="532" y="1236"/>
                    <a:pt x="0" y="1471"/>
                    <a:pt x="0" y="1728"/>
                  </a:cubicBezTo>
                  <a:cubicBezTo>
                    <a:pt x="1792" y="1728"/>
                    <a:pt x="1792" y="1728"/>
                    <a:pt x="1792" y="1728"/>
                  </a:cubicBezTo>
                  <a:cubicBezTo>
                    <a:pt x="1792" y="1471"/>
                    <a:pt x="1260" y="1236"/>
                    <a:pt x="1118" y="1213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空心弧 35"/>
            <p:cNvSpPr/>
            <p:nvPr/>
          </p:nvSpPr>
          <p:spPr>
            <a:xfrm>
              <a:off x="4978400" y="2311400"/>
              <a:ext cx="2235200" cy="2235200"/>
            </a:xfrm>
            <a:prstGeom prst="blockArc">
              <a:avLst>
                <a:gd name="adj1" fmla="val 10800000"/>
                <a:gd name="adj2" fmla="val 10792223"/>
                <a:gd name="adj3" fmla="val 4830"/>
              </a:avLst>
            </a:prstGeom>
            <a:gradFill flip="none" rotWithShape="1">
              <a:gsLst>
                <a:gs pos="37000">
                  <a:srgbClr val="EA5132"/>
                </a:gs>
                <a:gs pos="100000">
                  <a:srgbClr val="F11C24"/>
                </a:gs>
                <a:gs pos="3000">
                  <a:srgbClr val="E8432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895849" y="2890391"/>
              <a:ext cx="2400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EC1C24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聚众造事</a:t>
              </a:r>
              <a:endParaRPr lang="en-US" altLang="zh-CN" sz="3200" dirty="0">
                <a:solidFill>
                  <a:srgbClr val="EC1C24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endParaRPr>
            </a:p>
            <a:p>
              <a:pPr algn="ctr"/>
              <a:r>
                <a:rPr lang="zh-CN" altLang="en-US" sz="3200" dirty="0">
                  <a:solidFill>
                    <a:srgbClr val="EC1C24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更多欢乐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049887" y="2047781"/>
              <a:ext cx="1465381" cy="2801113"/>
              <a:chOff x="6049887" y="2047781"/>
              <a:chExt cx="1465381" cy="2801113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 rot="960000">
                <a:off x="6278068" y="2047781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 rot="1740000">
                <a:off x="6578157" y="2176116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 rot="2680447">
                <a:off x="6841686" y="2367812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 rot="3544319">
                <a:off x="7048200" y="2620454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 rot="4449751">
                <a:off x="7179111" y="2918155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 rot="5400000">
                <a:off x="7230647" y="3244431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rot="6212898">
                <a:off x="7196897" y="3574078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 rot="7022969">
                <a:off x="7090899" y="3875784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5"/>
              <p:cNvSpPr>
                <a:spLocks/>
              </p:cNvSpPr>
              <p:nvPr/>
            </p:nvSpPr>
            <p:spPr bwMode="auto">
              <a:xfrm rot="7825517">
                <a:off x="6905182" y="4143988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 rot="8776506">
                <a:off x="6656092" y="4356459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5"/>
              <p:cNvSpPr>
                <a:spLocks/>
              </p:cNvSpPr>
              <p:nvPr/>
            </p:nvSpPr>
            <p:spPr bwMode="auto">
              <a:xfrm rot="9640634">
                <a:off x="6365799" y="4502605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5"/>
              <p:cNvSpPr>
                <a:spLocks/>
              </p:cNvSpPr>
              <p:nvPr/>
            </p:nvSpPr>
            <p:spPr bwMode="auto">
              <a:xfrm rot="10421637">
                <a:off x="6049887" y="4569400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 flipH="1">
              <a:off x="4676732" y="2044524"/>
              <a:ext cx="1465381" cy="2801113"/>
              <a:chOff x="6049887" y="2047781"/>
              <a:chExt cx="1465381" cy="2801113"/>
            </a:xfrm>
          </p:grpSpPr>
          <p:sp>
            <p:nvSpPr>
              <p:cNvPr id="51" name="Freeform 5"/>
              <p:cNvSpPr>
                <a:spLocks/>
              </p:cNvSpPr>
              <p:nvPr/>
            </p:nvSpPr>
            <p:spPr bwMode="auto">
              <a:xfrm rot="960000">
                <a:off x="6278068" y="2047781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rot="1740000">
                <a:off x="6578157" y="2176116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"/>
              <p:cNvSpPr>
                <a:spLocks/>
              </p:cNvSpPr>
              <p:nvPr/>
            </p:nvSpPr>
            <p:spPr bwMode="auto">
              <a:xfrm rot="2680447">
                <a:off x="6841686" y="2367812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"/>
              <p:cNvSpPr>
                <a:spLocks/>
              </p:cNvSpPr>
              <p:nvPr/>
            </p:nvSpPr>
            <p:spPr bwMode="auto">
              <a:xfrm rot="3544319">
                <a:off x="7048200" y="2620454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"/>
              <p:cNvSpPr>
                <a:spLocks/>
              </p:cNvSpPr>
              <p:nvPr/>
            </p:nvSpPr>
            <p:spPr bwMode="auto">
              <a:xfrm rot="4449751">
                <a:off x="7179111" y="2918155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"/>
              <p:cNvSpPr>
                <a:spLocks/>
              </p:cNvSpPr>
              <p:nvPr/>
            </p:nvSpPr>
            <p:spPr bwMode="auto">
              <a:xfrm rot="5400000">
                <a:off x="7230647" y="3244431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"/>
              <p:cNvSpPr>
                <a:spLocks/>
              </p:cNvSpPr>
              <p:nvPr/>
            </p:nvSpPr>
            <p:spPr bwMode="auto">
              <a:xfrm rot="6212898">
                <a:off x="7196897" y="3574078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"/>
              <p:cNvSpPr>
                <a:spLocks/>
              </p:cNvSpPr>
              <p:nvPr/>
            </p:nvSpPr>
            <p:spPr bwMode="auto">
              <a:xfrm rot="7022969">
                <a:off x="7090899" y="3875784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5"/>
              <p:cNvSpPr>
                <a:spLocks/>
              </p:cNvSpPr>
              <p:nvPr/>
            </p:nvSpPr>
            <p:spPr bwMode="auto">
              <a:xfrm rot="7825517">
                <a:off x="6905182" y="4143988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 rot="8776506">
                <a:off x="6656092" y="4356459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5"/>
              <p:cNvSpPr>
                <a:spLocks/>
              </p:cNvSpPr>
              <p:nvPr/>
            </p:nvSpPr>
            <p:spPr bwMode="auto">
              <a:xfrm rot="9640634">
                <a:off x="6365799" y="4502605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5"/>
              <p:cNvSpPr>
                <a:spLocks/>
              </p:cNvSpPr>
              <p:nvPr/>
            </p:nvSpPr>
            <p:spPr bwMode="auto">
              <a:xfrm rot="10421637">
                <a:off x="6049887" y="4569400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 rot="20451316">
              <a:off x="7162367" y="2059528"/>
              <a:ext cx="29146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齐翔创业团队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 rot="863099">
              <a:off x="3048743" y="1945515"/>
              <a:ext cx="29146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青创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 rot="21300000">
              <a:off x="7543210" y="3155663"/>
              <a:ext cx="29146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创新创业联盟</a:t>
              </a:r>
            </a:p>
          </p:txBody>
        </p:sp>
        <p:sp>
          <p:nvSpPr>
            <p:cNvPr id="12" name="流程图: 数据 11"/>
            <p:cNvSpPr/>
            <p:nvPr/>
          </p:nvSpPr>
          <p:spPr>
            <a:xfrm flipH="1">
              <a:off x="4088106" y="4285662"/>
              <a:ext cx="4396326" cy="76213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9284"/>
                <a:gd name="connsiteY0" fmla="*/ 10000 h 10000"/>
                <a:gd name="connsiteX1" fmla="*/ 2000 w 9284"/>
                <a:gd name="connsiteY1" fmla="*/ 0 h 10000"/>
                <a:gd name="connsiteX2" fmla="*/ 9284 w 9284"/>
                <a:gd name="connsiteY2" fmla="*/ 0 h 10000"/>
                <a:gd name="connsiteX3" fmla="*/ 8000 w 9284"/>
                <a:gd name="connsiteY3" fmla="*/ 10000 h 10000"/>
                <a:gd name="connsiteX4" fmla="*/ 0 w 9284"/>
                <a:gd name="connsiteY4" fmla="*/ 10000 h 10000"/>
                <a:gd name="connsiteX0" fmla="*/ 0 w 10000"/>
                <a:gd name="connsiteY0" fmla="*/ 10000 h 10000"/>
                <a:gd name="connsiteX1" fmla="*/ 1487 w 10000"/>
                <a:gd name="connsiteY1" fmla="*/ 0 h 10000"/>
                <a:gd name="connsiteX2" fmla="*/ 10000 w 10000"/>
                <a:gd name="connsiteY2" fmla="*/ 0 h 10000"/>
                <a:gd name="connsiteX3" fmla="*/ 8617 w 10000"/>
                <a:gd name="connsiteY3" fmla="*/ 10000 h 10000"/>
                <a:gd name="connsiteX4" fmla="*/ 0 w 10000"/>
                <a:gd name="connsiteY4" fmla="*/ 10000 h 10000"/>
                <a:gd name="connsiteX0" fmla="*/ 0 w 9132"/>
                <a:gd name="connsiteY0" fmla="*/ 10290 h 10290"/>
                <a:gd name="connsiteX1" fmla="*/ 1487 w 9132"/>
                <a:gd name="connsiteY1" fmla="*/ 290 h 10290"/>
                <a:gd name="connsiteX2" fmla="*/ 9132 w 9132"/>
                <a:gd name="connsiteY2" fmla="*/ 0 h 10290"/>
                <a:gd name="connsiteX3" fmla="*/ 8617 w 9132"/>
                <a:gd name="connsiteY3" fmla="*/ 10290 h 10290"/>
                <a:gd name="connsiteX4" fmla="*/ 0 w 9132"/>
                <a:gd name="connsiteY4" fmla="*/ 10290 h 10290"/>
                <a:gd name="connsiteX0" fmla="*/ 0 w 8897"/>
                <a:gd name="connsiteY0" fmla="*/ 10000 h 10000"/>
                <a:gd name="connsiteX1" fmla="*/ 525 w 8897"/>
                <a:gd name="connsiteY1" fmla="*/ 282 h 10000"/>
                <a:gd name="connsiteX2" fmla="*/ 8897 w 8897"/>
                <a:gd name="connsiteY2" fmla="*/ 0 h 10000"/>
                <a:gd name="connsiteX3" fmla="*/ 8333 w 8897"/>
                <a:gd name="connsiteY3" fmla="*/ 10000 h 10000"/>
                <a:gd name="connsiteX4" fmla="*/ 0 w 8897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" h="10000">
                  <a:moveTo>
                    <a:pt x="0" y="10000"/>
                  </a:moveTo>
                  <a:lnTo>
                    <a:pt x="525" y="282"/>
                  </a:lnTo>
                  <a:lnTo>
                    <a:pt x="8897" y="0"/>
                  </a:lnTo>
                  <a:lnTo>
                    <a:pt x="8333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15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376387" y="4279017"/>
              <a:ext cx="383035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团队是跟小伙伴</a:t>
              </a:r>
              <a:endParaRPr lang="en-US" altLang="zh-CN" sz="24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吃喝玩乐的好借口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37399" y="712849"/>
            <a:ext cx="10218883" cy="5848374"/>
            <a:chOff x="838200" y="712850"/>
            <a:chExt cx="10218883" cy="5848373"/>
          </a:xfrm>
        </p:grpSpPr>
        <p:grpSp>
          <p:nvGrpSpPr>
            <p:cNvPr id="74" name="组合 73"/>
            <p:cNvGrpSpPr/>
            <p:nvPr/>
          </p:nvGrpSpPr>
          <p:grpSpPr>
            <a:xfrm rot="20599083">
              <a:off x="2101397" y="3299692"/>
              <a:ext cx="2972895" cy="1447800"/>
              <a:chOff x="1602598" y="2282792"/>
              <a:chExt cx="3448050" cy="1447800"/>
            </a:xfrm>
          </p:grpSpPr>
          <p:sp>
            <p:nvSpPr>
              <p:cNvPr id="119" name="任意多边形 118"/>
              <p:cNvSpPr/>
              <p:nvPr/>
            </p:nvSpPr>
            <p:spPr>
              <a:xfrm rot="21022917" flipH="1">
                <a:off x="1602598" y="2282792"/>
                <a:ext cx="3448050" cy="1447800"/>
              </a:xfrm>
              <a:custGeom>
                <a:avLst/>
                <a:gdLst>
                  <a:gd name="connsiteX0" fmla="*/ 0 w 3448050"/>
                  <a:gd name="connsiteY0" fmla="*/ 1047750 h 1447800"/>
                  <a:gd name="connsiteX1" fmla="*/ 133350 w 3448050"/>
                  <a:gd name="connsiteY1" fmla="*/ 1447800 h 1447800"/>
                  <a:gd name="connsiteX2" fmla="*/ 3448050 w 3448050"/>
                  <a:gd name="connsiteY2" fmla="*/ 361950 h 1447800"/>
                  <a:gd name="connsiteX3" fmla="*/ 2667000 w 3448050"/>
                  <a:gd name="connsiteY3" fmla="*/ 0 h 1447800"/>
                  <a:gd name="connsiteX4" fmla="*/ 0 w 3448050"/>
                  <a:gd name="connsiteY4" fmla="*/ 104775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8050" h="1447800">
                    <a:moveTo>
                      <a:pt x="0" y="1047750"/>
                    </a:moveTo>
                    <a:lnTo>
                      <a:pt x="133350" y="1447800"/>
                    </a:lnTo>
                    <a:lnTo>
                      <a:pt x="3448050" y="361950"/>
                    </a:lnTo>
                    <a:lnTo>
                      <a:pt x="2667000" y="0"/>
                    </a:lnTo>
                    <a:lnTo>
                      <a:pt x="0" y="1047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文本框 119"/>
              <p:cNvSpPr txBox="1"/>
              <p:nvPr/>
            </p:nvSpPr>
            <p:spPr>
              <a:xfrm rot="660000">
                <a:off x="1980865" y="2650959"/>
                <a:ext cx="291465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C00000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兼职联盟</a:t>
                </a: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1650463" y="2248698"/>
              <a:ext cx="3448050" cy="1447800"/>
              <a:chOff x="1602598" y="2282792"/>
              <a:chExt cx="3448050" cy="1447800"/>
            </a:xfrm>
          </p:grpSpPr>
          <p:sp>
            <p:nvSpPr>
              <p:cNvPr id="117" name="任意多边形 116"/>
              <p:cNvSpPr/>
              <p:nvPr/>
            </p:nvSpPr>
            <p:spPr>
              <a:xfrm rot="21022917" flipH="1">
                <a:off x="1602598" y="2282792"/>
                <a:ext cx="3448050" cy="1447800"/>
              </a:xfrm>
              <a:custGeom>
                <a:avLst/>
                <a:gdLst>
                  <a:gd name="connsiteX0" fmla="*/ 0 w 3448050"/>
                  <a:gd name="connsiteY0" fmla="*/ 1047750 h 1447800"/>
                  <a:gd name="connsiteX1" fmla="*/ 133350 w 3448050"/>
                  <a:gd name="connsiteY1" fmla="*/ 1447800 h 1447800"/>
                  <a:gd name="connsiteX2" fmla="*/ 3448050 w 3448050"/>
                  <a:gd name="connsiteY2" fmla="*/ 361950 h 1447800"/>
                  <a:gd name="connsiteX3" fmla="*/ 2667000 w 3448050"/>
                  <a:gd name="connsiteY3" fmla="*/ 0 h 1447800"/>
                  <a:gd name="connsiteX4" fmla="*/ 0 w 3448050"/>
                  <a:gd name="connsiteY4" fmla="*/ 104775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8050" h="1447800">
                    <a:moveTo>
                      <a:pt x="0" y="1047750"/>
                    </a:moveTo>
                    <a:lnTo>
                      <a:pt x="133350" y="1447800"/>
                    </a:lnTo>
                    <a:lnTo>
                      <a:pt x="3448050" y="361950"/>
                    </a:lnTo>
                    <a:lnTo>
                      <a:pt x="2667000" y="0"/>
                    </a:lnTo>
                    <a:lnTo>
                      <a:pt x="0" y="1047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文本框 117"/>
              <p:cNvSpPr txBox="1"/>
              <p:nvPr/>
            </p:nvSpPr>
            <p:spPr>
              <a:xfrm rot="660000">
                <a:off x="1980865" y="2650958"/>
                <a:ext cx="291465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C00000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教学信息中心</a:t>
                </a:r>
              </a:p>
            </p:txBody>
          </p:sp>
        </p:grpSp>
        <p:sp>
          <p:nvSpPr>
            <p:cNvPr id="76" name="任意多边形 75"/>
            <p:cNvSpPr/>
            <p:nvPr/>
          </p:nvSpPr>
          <p:spPr>
            <a:xfrm rot="20127661" flipV="1">
              <a:off x="7138003" y="2641126"/>
              <a:ext cx="3919080" cy="1471298"/>
            </a:xfrm>
            <a:custGeom>
              <a:avLst/>
              <a:gdLst>
                <a:gd name="connsiteX0" fmla="*/ 0 w 3448050"/>
                <a:gd name="connsiteY0" fmla="*/ 1047750 h 1447800"/>
                <a:gd name="connsiteX1" fmla="*/ 133350 w 3448050"/>
                <a:gd name="connsiteY1" fmla="*/ 1447800 h 1447800"/>
                <a:gd name="connsiteX2" fmla="*/ 3448050 w 3448050"/>
                <a:gd name="connsiteY2" fmla="*/ 361950 h 1447800"/>
                <a:gd name="connsiteX3" fmla="*/ 2667000 w 3448050"/>
                <a:gd name="connsiteY3" fmla="*/ 0 h 1447800"/>
                <a:gd name="connsiteX4" fmla="*/ 0 w 3448050"/>
                <a:gd name="connsiteY4" fmla="*/ 104775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50" h="1447800">
                  <a:moveTo>
                    <a:pt x="0" y="1047750"/>
                  </a:moveTo>
                  <a:lnTo>
                    <a:pt x="133350" y="1447800"/>
                  </a:lnTo>
                  <a:lnTo>
                    <a:pt x="3448050" y="361950"/>
                  </a:lnTo>
                  <a:lnTo>
                    <a:pt x="2667000" y="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3827978">
              <a:off x="3670669" y="1477700"/>
              <a:ext cx="1642677" cy="1449194"/>
            </a:xfrm>
            <a:custGeom>
              <a:avLst/>
              <a:gdLst>
                <a:gd name="connsiteX0" fmla="*/ 0 w 3448050"/>
                <a:gd name="connsiteY0" fmla="*/ 1047750 h 1447800"/>
                <a:gd name="connsiteX1" fmla="*/ 133350 w 3448050"/>
                <a:gd name="connsiteY1" fmla="*/ 1447800 h 1447800"/>
                <a:gd name="connsiteX2" fmla="*/ 3448050 w 3448050"/>
                <a:gd name="connsiteY2" fmla="*/ 361950 h 1447800"/>
                <a:gd name="connsiteX3" fmla="*/ 2667000 w 3448050"/>
                <a:gd name="connsiteY3" fmla="*/ 0 h 1447800"/>
                <a:gd name="connsiteX4" fmla="*/ 0 w 3448050"/>
                <a:gd name="connsiteY4" fmla="*/ 104775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50" h="1447800">
                  <a:moveTo>
                    <a:pt x="0" y="1047750"/>
                  </a:moveTo>
                  <a:lnTo>
                    <a:pt x="133350" y="1447800"/>
                  </a:lnTo>
                  <a:lnTo>
                    <a:pt x="3448050" y="361950"/>
                  </a:lnTo>
                  <a:lnTo>
                    <a:pt x="2667000" y="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6989222" y="1657044"/>
              <a:ext cx="3448050" cy="1447800"/>
            </a:xfrm>
            <a:custGeom>
              <a:avLst/>
              <a:gdLst>
                <a:gd name="connsiteX0" fmla="*/ 0 w 3448050"/>
                <a:gd name="connsiteY0" fmla="*/ 1047750 h 1447800"/>
                <a:gd name="connsiteX1" fmla="*/ 133350 w 3448050"/>
                <a:gd name="connsiteY1" fmla="*/ 1447800 h 1447800"/>
                <a:gd name="connsiteX2" fmla="*/ 3448050 w 3448050"/>
                <a:gd name="connsiteY2" fmla="*/ 361950 h 1447800"/>
                <a:gd name="connsiteX3" fmla="*/ 2667000 w 3448050"/>
                <a:gd name="connsiteY3" fmla="*/ 0 h 1447800"/>
                <a:gd name="connsiteX4" fmla="*/ 0 w 3448050"/>
                <a:gd name="connsiteY4" fmla="*/ 104775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50" h="1447800">
                  <a:moveTo>
                    <a:pt x="0" y="1047750"/>
                  </a:moveTo>
                  <a:lnTo>
                    <a:pt x="133350" y="1447800"/>
                  </a:lnTo>
                  <a:lnTo>
                    <a:pt x="3448050" y="361950"/>
                  </a:lnTo>
                  <a:lnTo>
                    <a:pt x="2667000" y="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838200" y="712850"/>
              <a:ext cx="2400300" cy="1009650"/>
              <a:chOff x="1123950" y="903350"/>
              <a:chExt cx="2400300" cy="1009650"/>
            </a:xfrm>
          </p:grpSpPr>
          <p:sp>
            <p:nvSpPr>
              <p:cNvPr id="115" name="任意多边形 114"/>
              <p:cNvSpPr/>
              <p:nvPr/>
            </p:nvSpPr>
            <p:spPr>
              <a:xfrm>
                <a:off x="1129298" y="903350"/>
                <a:ext cx="2362944" cy="1009650"/>
              </a:xfrm>
              <a:custGeom>
                <a:avLst/>
                <a:gdLst>
                  <a:gd name="connsiteX0" fmla="*/ 266700 w 4114800"/>
                  <a:gd name="connsiteY0" fmla="*/ 0 h 1009650"/>
                  <a:gd name="connsiteX1" fmla="*/ 0 w 4114800"/>
                  <a:gd name="connsiteY1" fmla="*/ 342900 h 1009650"/>
                  <a:gd name="connsiteX2" fmla="*/ 247650 w 4114800"/>
                  <a:gd name="connsiteY2" fmla="*/ 1009650 h 1009650"/>
                  <a:gd name="connsiteX3" fmla="*/ 3943350 w 4114800"/>
                  <a:gd name="connsiteY3" fmla="*/ 952500 h 1009650"/>
                  <a:gd name="connsiteX4" fmla="*/ 4114800 w 4114800"/>
                  <a:gd name="connsiteY4" fmla="*/ 647700 h 1009650"/>
                  <a:gd name="connsiteX5" fmla="*/ 3829050 w 4114800"/>
                  <a:gd name="connsiteY5" fmla="*/ 152400 h 1009650"/>
                  <a:gd name="connsiteX6" fmla="*/ 266700 w 4114800"/>
                  <a:gd name="connsiteY6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1009650">
                    <a:moveTo>
                      <a:pt x="266700" y="0"/>
                    </a:moveTo>
                    <a:lnTo>
                      <a:pt x="0" y="342900"/>
                    </a:lnTo>
                    <a:lnTo>
                      <a:pt x="247650" y="1009650"/>
                    </a:lnTo>
                    <a:lnTo>
                      <a:pt x="3943350" y="952500"/>
                    </a:lnTo>
                    <a:lnTo>
                      <a:pt x="4114800" y="647700"/>
                    </a:lnTo>
                    <a:lnTo>
                      <a:pt x="3829050" y="1524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1123950" y="1104901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性格特征</a:t>
                </a:r>
              </a:p>
            </p:txBody>
          </p:sp>
        </p:grpSp>
        <p:sp>
          <p:nvSpPr>
            <p:cNvPr id="80" name="文本框 79"/>
            <p:cNvSpPr txBox="1"/>
            <p:nvPr/>
          </p:nvSpPr>
          <p:spPr>
            <a:xfrm>
              <a:off x="4895849" y="5853337"/>
              <a:ext cx="2400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爱团队</a:t>
              </a:r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5951127" y="2002722"/>
              <a:ext cx="289747" cy="279494"/>
            </a:xfrm>
            <a:custGeom>
              <a:avLst/>
              <a:gdLst>
                <a:gd name="T0" fmla="*/ 1118 w 1792"/>
                <a:gd name="T1" fmla="*/ 1213 h 1728"/>
                <a:gd name="T2" fmla="*/ 1072 w 1792"/>
                <a:gd name="T3" fmla="*/ 1085 h 1728"/>
                <a:gd name="T4" fmla="*/ 1231 w 1792"/>
                <a:gd name="T5" fmla="*/ 783 h 1728"/>
                <a:gd name="T6" fmla="*/ 1278 w 1792"/>
                <a:gd name="T7" fmla="*/ 535 h 1728"/>
                <a:gd name="T8" fmla="*/ 896 w 1792"/>
                <a:gd name="T9" fmla="*/ 0 h 1728"/>
                <a:gd name="T10" fmla="*/ 514 w 1792"/>
                <a:gd name="T11" fmla="*/ 535 h 1728"/>
                <a:gd name="T12" fmla="*/ 561 w 1792"/>
                <a:gd name="T13" fmla="*/ 783 h 1728"/>
                <a:gd name="T14" fmla="*/ 720 w 1792"/>
                <a:gd name="T15" fmla="*/ 1085 h 1728"/>
                <a:gd name="T16" fmla="*/ 674 w 1792"/>
                <a:gd name="T17" fmla="*/ 1213 h 1728"/>
                <a:gd name="T18" fmla="*/ 0 w 1792"/>
                <a:gd name="T19" fmla="*/ 1728 h 1728"/>
                <a:gd name="T20" fmla="*/ 1792 w 1792"/>
                <a:gd name="T21" fmla="*/ 1728 h 1728"/>
                <a:gd name="T22" fmla="*/ 1118 w 1792"/>
                <a:gd name="T23" fmla="*/ 1213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2" h="1728">
                  <a:moveTo>
                    <a:pt x="1118" y="1213"/>
                  </a:moveTo>
                  <a:cubicBezTo>
                    <a:pt x="1073" y="1206"/>
                    <a:pt x="1072" y="1085"/>
                    <a:pt x="1072" y="1085"/>
                  </a:cubicBezTo>
                  <a:cubicBezTo>
                    <a:pt x="1072" y="1085"/>
                    <a:pt x="1202" y="956"/>
                    <a:pt x="1231" y="783"/>
                  </a:cubicBezTo>
                  <a:cubicBezTo>
                    <a:pt x="1307" y="783"/>
                    <a:pt x="1354" y="599"/>
                    <a:pt x="1278" y="535"/>
                  </a:cubicBezTo>
                  <a:cubicBezTo>
                    <a:pt x="1281" y="467"/>
                    <a:pt x="1376" y="0"/>
                    <a:pt x="896" y="0"/>
                  </a:cubicBezTo>
                  <a:cubicBezTo>
                    <a:pt x="416" y="0"/>
                    <a:pt x="511" y="467"/>
                    <a:pt x="514" y="535"/>
                  </a:cubicBezTo>
                  <a:cubicBezTo>
                    <a:pt x="438" y="599"/>
                    <a:pt x="485" y="783"/>
                    <a:pt x="561" y="783"/>
                  </a:cubicBezTo>
                  <a:cubicBezTo>
                    <a:pt x="590" y="956"/>
                    <a:pt x="720" y="1085"/>
                    <a:pt x="720" y="1085"/>
                  </a:cubicBezTo>
                  <a:cubicBezTo>
                    <a:pt x="720" y="1085"/>
                    <a:pt x="719" y="1206"/>
                    <a:pt x="674" y="1213"/>
                  </a:cubicBezTo>
                  <a:cubicBezTo>
                    <a:pt x="532" y="1236"/>
                    <a:pt x="0" y="1471"/>
                    <a:pt x="0" y="1728"/>
                  </a:cubicBezTo>
                  <a:cubicBezTo>
                    <a:pt x="1792" y="1728"/>
                    <a:pt x="1792" y="1728"/>
                    <a:pt x="1792" y="1728"/>
                  </a:cubicBezTo>
                  <a:cubicBezTo>
                    <a:pt x="1792" y="1471"/>
                    <a:pt x="1260" y="1236"/>
                    <a:pt x="1118" y="1213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空心弧 81"/>
            <p:cNvSpPr/>
            <p:nvPr/>
          </p:nvSpPr>
          <p:spPr>
            <a:xfrm>
              <a:off x="4978400" y="2311400"/>
              <a:ext cx="2235200" cy="2235200"/>
            </a:xfrm>
            <a:prstGeom prst="blockArc">
              <a:avLst>
                <a:gd name="adj1" fmla="val 10800000"/>
                <a:gd name="adj2" fmla="val 10792223"/>
                <a:gd name="adj3" fmla="val 4830"/>
              </a:avLst>
            </a:prstGeom>
            <a:gradFill flip="none" rotWithShape="1">
              <a:gsLst>
                <a:gs pos="37000">
                  <a:srgbClr val="EA5132"/>
                </a:gs>
                <a:gs pos="100000">
                  <a:srgbClr val="F11C24"/>
                </a:gs>
                <a:gs pos="3000">
                  <a:srgbClr val="E8432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895849" y="2890391"/>
              <a:ext cx="2400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EC1C24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聚众造事</a:t>
              </a:r>
              <a:endParaRPr lang="en-US" altLang="zh-CN" sz="3200" dirty="0">
                <a:solidFill>
                  <a:srgbClr val="EC1C24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endParaRPr>
            </a:p>
            <a:p>
              <a:pPr algn="ctr"/>
              <a:r>
                <a:rPr lang="zh-CN" altLang="en-US" sz="3200" dirty="0">
                  <a:solidFill>
                    <a:srgbClr val="EC1C24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更多欢乐</a:t>
              </a: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6049887" y="2047781"/>
              <a:ext cx="1465381" cy="2801113"/>
              <a:chOff x="6049887" y="2047781"/>
              <a:chExt cx="1465381" cy="2801113"/>
            </a:xfrm>
          </p:grpSpPr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 rot="960000">
                <a:off x="6278068" y="2047781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5"/>
              <p:cNvSpPr>
                <a:spLocks/>
              </p:cNvSpPr>
              <p:nvPr/>
            </p:nvSpPr>
            <p:spPr bwMode="auto">
              <a:xfrm rot="1740000">
                <a:off x="6578157" y="2176116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5"/>
              <p:cNvSpPr>
                <a:spLocks/>
              </p:cNvSpPr>
              <p:nvPr/>
            </p:nvSpPr>
            <p:spPr bwMode="auto">
              <a:xfrm rot="2680447">
                <a:off x="6841686" y="2367812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5"/>
              <p:cNvSpPr>
                <a:spLocks/>
              </p:cNvSpPr>
              <p:nvPr/>
            </p:nvSpPr>
            <p:spPr bwMode="auto">
              <a:xfrm rot="3544319">
                <a:off x="7048200" y="2620454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 rot="4449751">
                <a:off x="7179111" y="2918155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 rot="5400000">
                <a:off x="7230647" y="3244431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5"/>
              <p:cNvSpPr>
                <a:spLocks/>
              </p:cNvSpPr>
              <p:nvPr/>
            </p:nvSpPr>
            <p:spPr bwMode="auto">
              <a:xfrm rot="6212898">
                <a:off x="7196897" y="3574078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7022969">
                <a:off x="7090899" y="3875784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 rot="7825517">
                <a:off x="6905182" y="4143988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5"/>
              <p:cNvSpPr>
                <a:spLocks/>
              </p:cNvSpPr>
              <p:nvPr/>
            </p:nvSpPr>
            <p:spPr bwMode="auto">
              <a:xfrm rot="8776506">
                <a:off x="6656092" y="4356459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5"/>
              <p:cNvSpPr>
                <a:spLocks/>
              </p:cNvSpPr>
              <p:nvPr/>
            </p:nvSpPr>
            <p:spPr bwMode="auto">
              <a:xfrm rot="9640634">
                <a:off x="6365799" y="4502605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5"/>
              <p:cNvSpPr>
                <a:spLocks/>
              </p:cNvSpPr>
              <p:nvPr/>
            </p:nvSpPr>
            <p:spPr bwMode="auto">
              <a:xfrm rot="10421637">
                <a:off x="6049887" y="4569400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flipH="1">
              <a:off x="4676732" y="2044524"/>
              <a:ext cx="1465381" cy="2801113"/>
              <a:chOff x="6049887" y="2047781"/>
              <a:chExt cx="1465381" cy="2801113"/>
            </a:xfrm>
          </p:grpSpPr>
          <p:sp>
            <p:nvSpPr>
              <p:cNvPr id="91" name="Freeform 5"/>
              <p:cNvSpPr>
                <a:spLocks/>
              </p:cNvSpPr>
              <p:nvPr/>
            </p:nvSpPr>
            <p:spPr bwMode="auto">
              <a:xfrm rot="960000">
                <a:off x="6278068" y="2047781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5"/>
              <p:cNvSpPr>
                <a:spLocks/>
              </p:cNvSpPr>
              <p:nvPr/>
            </p:nvSpPr>
            <p:spPr bwMode="auto">
              <a:xfrm rot="1740000">
                <a:off x="6578157" y="2176116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5"/>
              <p:cNvSpPr>
                <a:spLocks/>
              </p:cNvSpPr>
              <p:nvPr/>
            </p:nvSpPr>
            <p:spPr bwMode="auto">
              <a:xfrm rot="2680447">
                <a:off x="6841686" y="2367812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5"/>
              <p:cNvSpPr>
                <a:spLocks/>
              </p:cNvSpPr>
              <p:nvPr/>
            </p:nvSpPr>
            <p:spPr bwMode="auto">
              <a:xfrm rot="3544319">
                <a:off x="7048200" y="2620454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5"/>
              <p:cNvSpPr>
                <a:spLocks/>
              </p:cNvSpPr>
              <p:nvPr/>
            </p:nvSpPr>
            <p:spPr bwMode="auto">
              <a:xfrm rot="4449751">
                <a:off x="7179111" y="2918155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5"/>
              <p:cNvSpPr>
                <a:spLocks/>
              </p:cNvSpPr>
              <p:nvPr/>
            </p:nvSpPr>
            <p:spPr bwMode="auto">
              <a:xfrm rot="5400000">
                <a:off x="7230647" y="3244431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auto">
              <a:xfrm rot="6212898">
                <a:off x="7196897" y="3574078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5"/>
              <p:cNvSpPr>
                <a:spLocks/>
              </p:cNvSpPr>
              <p:nvPr/>
            </p:nvSpPr>
            <p:spPr bwMode="auto">
              <a:xfrm rot="7022969">
                <a:off x="7090899" y="3875784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5"/>
              <p:cNvSpPr>
                <a:spLocks/>
              </p:cNvSpPr>
              <p:nvPr/>
            </p:nvSpPr>
            <p:spPr bwMode="auto">
              <a:xfrm rot="7825517">
                <a:off x="6905182" y="4143988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5"/>
              <p:cNvSpPr>
                <a:spLocks/>
              </p:cNvSpPr>
              <p:nvPr/>
            </p:nvSpPr>
            <p:spPr bwMode="auto">
              <a:xfrm rot="8776506">
                <a:off x="6656092" y="4356459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5"/>
              <p:cNvSpPr>
                <a:spLocks/>
              </p:cNvSpPr>
              <p:nvPr/>
            </p:nvSpPr>
            <p:spPr bwMode="auto">
              <a:xfrm rot="9640634">
                <a:off x="6365799" y="4502605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 rot="10421637">
                <a:off x="6049887" y="4569400"/>
                <a:ext cx="289747" cy="279494"/>
              </a:xfrm>
              <a:custGeom>
                <a:avLst/>
                <a:gdLst>
                  <a:gd name="T0" fmla="*/ 1118 w 1792"/>
                  <a:gd name="T1" fmla="*/ 1213 h 1728"/>
                  <a:gd name="T2" fmla="*/ 1072 w 1792"/>
                  <a:gd name="T3" fmla="*/ 1085 h 1728"/>
                  <a:gd name="T4" fmla="*/ 1231 w 1792"/>
                  <a:gd name="T5" fmla="*/ 783 h 1728"/>
                  <a:gd name="T6" fmla="*/ 1278 w 1792"/>
                  <a:gd name="T7" fmla="*/ 535 h 1728"/>
                  <a:gd name="T8" fmla="*/ 896 w 1792"/>
                  <a:gd name="T9" fmla="*/ 0 h 1728"/>
                  <a:gd name="T10" fmla="*/ 514 w 1792"/>
                  <a:gd name="T11" fmla="*/ 535 h 1728"/>
                  <a:gd name="T12" fmla="*/ 561 w 1792"/>
                  <a:gd name="T13" fmla="*/ 783 h 1728"/>
                  <a:gd name="T14" fmla="*/ 720 w 1792"/>
                  <a:gd name="T15" fmla="*/ 1085 h 1728"/>
                  <a:gd name="T16" fmla="*/ 674 w 1792"/>
                  <a:gd name="T17" fmla="*/ 1213 h 1728"/>
                  <a:gd name="T18" fmla="*/ 0 w 1792"/>
                  <a:gd name="T19" fmla="*/ 1728 h 1728"/>
                  <a:gd name="T20" fmla="*/ 1792 w 1792"/>
                  <a:gd name="T21" fmla="*/ 1728 h 1728"/>
                  <a:gd name="T22" fmla="*/ 1118 w 1792"/>
                  <a:gd name="T23" fmla="*/ 1213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2" h="1728">
                    <a:moveTo>
                      <a:pt x="1118" y="1213"/>
                    </a:moveTo>
                    <a:cubicBezTo>
                      <a:pt x="1073" y="1206"/>
                      <a:pt x="1072" y="1085"/>
                      <a:pt x="1072" y="1085"/>
                    </a:cubicBezTo>
                    <a:cubicBezTo>
                      <a:pt x="1072" y="1085"/>
                      <a:pt x="1202" y="956"/>
                      <a:pt x="1231" y="783"/>
                    </a:cubicBezTo>
                    <a:cubicBezTo>
                      <a:pt x="1307" y="783"/>
                      <a:pt x="1354" y="599"/>
                      <a:pt x="1278" y="535"/>
                    </a:cubicBezTo>
                    <a:cubicBezTo>
                      <a:pt x="1281" y="467"/>
                      <a:pt x="1376" y="0"/>
                      <a:pt x="896" y="0"/>
                    </a:cubicBezTo>
                    <a:cubicBezTo>
                      <a:pt x="416" y="0"/>
                      <a:pt x="511" y="467"/>
                      <a:pt x="514" y="535"/>
                    </a:cubicBezTo>
                    <a:cubicBezTo>
                      <a:pt x="438" y="599"/>
                      <a:pt x="485" y="783"/>
                      <a:pt x="561" y="783"/>
                    </a:cubicBezTo>
                    <a:cubicBezTo>
                      <a:pt x="590" y="956"/>
                      <a:pt x="720" y="1085"/>
                      <a:pt x="720" y="1085"/>
                    </a:cubicBezTo>
                    <a:cubicBezTo>
                      <a:pt x="720" y="1085"/>
                      <a:pt x="719" y="1206"/>
                      <a:pt x="674" y="1213"/>
                    </a:cubicBezTo>
                    <a:cubicBezTo>
                      <a:pt x="532" y="1236"/>
                      <a:pt x="0" y="1471"/>
                      <a:pt x="0" y="1728"/>
                    </a:cubicBezTo>
                    <a:cubicBezTo>
                      <a:pt x="1792" y="1728"/>
                      <a:pt x="1792" y="1728"/>
                      <a:pt x="1792" y="1728"/>
                    </a:cubicBezTo>
                    <a:cubicBezTo>
                      <a:pt x="1792" y="1471"/>
                      <a:pt x="1260" y="1236"/>
                      <a:pt x="1118" y="1213"/>
                    </a:cubicBezTo>
                    <a:close/>
                  </a:path>
                </a:pathLst>
              </a:custGeom>
              <a:solidFill>
                <a:srgbClr val="EC1C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 rot="20451316">
              <a:off x="7162367" y="2059528"/>
              <a:ext cx="29146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齐翔创业团队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 rot="863099">
              <a:off x="3048743" y="1945515"/>
              <a:ext cx="29146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青创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 rot="21300000">
              <a:off x="7543210" y="3155663"/>
              <a:ext cx="29146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创新创业联盟</a:t>
              </a:r>
            </a:p>
          </p:txBody>
        </p:sp>
        <p:sp>
          <p:nvSpPr>
            <p:cNvPr id="89" name="流程图: 数据 11"/>
            <p:cNvSpPr/>
            <p:nvPr/>
          </p:nvSpPr>
          <p:spPr>
            <a:xfrm flipH="1">
              <a:off x="4088106" y="4285662"/>
              <a:ext cx="4396326" cy="76213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9284"/>
                <a:gd name="connsiteY0" fmla="*/ 10000 h 10000"/>
                <a:gd name="connsiteX1" fmla="*/ 2000 w 9284"/>
                <a:gd name="connsiteY1" fmla="*/ 0 h 10000"/>
                <a:gd name="connsiteX2" fmla="*/ 9284 w 9284"/>
                <a:gd name="connsiteY2" fmla="*/ 0 h 10000"/>
                <a:gd name="connsiteX3" fmla="*/ 8000 w 9284"/>
                <a:gd name="connsiteY3" fmla="*/ 10000 h 10000"/>
                <a:gd name="connsiteX4" fmla="*/ 0 w 9284"/>
                <a:gd name="connsiteY4" fmla="*/ 10000 h 10000"/>
                <a:gd name="connsiteX0" fmla="*/ 0 w 10000"/>
                <a:gd name="connsiteY0" fmla="*/ 10000 h 10000"/>
                <a:gd name="connsiteX1" fmla="*/ 1487 w 10000"/>
                <a:gd name="connsiteY1" fmla="*/ 0 h 10000"/>
                <a:gd name="connsiteX2" fmla="*/ 10000 w 10000"/>
                <a:gd name="connsiteY2" fmla="*/ 0 h 10000"/>
                <a:gd name="connsiteX3" fmla="*/ 8617 w 10000"/>
                <a:gd name="connsiteY3" fmla="*/ 10000 h 10000"/>
                <a:gd name="connsiteX4" fmla="*/ 0 w 10000"/>
                <a:gd name="connsiteY4" fmla="*/ 10000 h 10000"/>
                <a:gd name="connsiteX0" fmla="*/ 0 w 9132"/>
                <a:gd name="connsiteY0" fmla="*/ 10290 h 10290"/>
                <a:gd name="connsiteX1" fmla="*/ 1487 w 9132"/>
                <a:gd name="connsiteY1" fmla="*/ 290 h 10290"/>
                <a:gd name="connsiteX2" fmla="*/ 9132 w 9132"/>
                <a:gd name="connsiteY2" fmla="*/ 0 h 10290"/>
                <a:gd name="connsiteX3" fmla="*/ 8617 w 9132"/>
                <a:gd name="connsiteY3" fmla="*/ 10290 h 10290"/>
                <a:gd name="connsiteX4" fmla="*/ 0 w 9132"/>
                <a:gd name="connsiteY4" fmla="*/ 10290 h 10290"/>
                <a:gd name="connsiteX0" fmla="*/ 0 w 8897"/>
                <a:gd name="connsiteY0" fmla="*/ 10000 h 10000"/>
                <a:gd name="connsiteX1" fmla="*/ 525 w 8897"/>
                <a:gd name="connsiteY1" fmla="*/ 282 h 10000"/>
                <a:gd name="connsiteX2" fmla="*/ 8897 w 8897"/>
                <a:gd name="connsiteY2" fmla="*/ 0 h 10000"/>
                <a:gd name="connsiteX3" fmla="*/ 8333 w 8897"/>
                <a:gd name="connsiteY3" fmla="*/ 10000 h 10000"/>
                <a:gd name="connsiteX4" fmla="*/ 0 w 8897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" h="10000">
                  <a:moveTo>
                    <a:pt x="0" y="10000"/>
                  </a:moveTo>
                  <a:lnTo>
                    <a:pt x="525" y="282"/>
                  </a:lnTo>
                  <a:lnTo>
                    <a:pt x="8897" y="0"/>
                  </a:lnTo>
                  <a:lnTo>
                    <a:pt x="8333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15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376387" y="4279017"/>
              <a:ext cx="383035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团队是跟小伙伴</a:t>
              </a:r>
              <a:endParaRPr lang="en-US" altLang="zh-CN" sz="24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吃喝玩乐的好借口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0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7B4E1"/>
            </a:gs>
            <a:gs pos="52000">
              <a:srgbClr val="5DABBB"/>
            </a:gs>
            <a:gs pos="100000">
              <a:srgbClr val="3A7E8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99" y="712849"/>
            <a:ext cx="12435412" cy="5848374"/>
            <a:chOff x="50099" y="712850"/>
            <a:chExt cx="12435412" cy="5848373"/>
          </a:xfrm>
        </p:grpSpPr>
        <p:sp>
          <p:nvSpPr>
            <p:cNvPr id="7" name="文本框 6"/>
            <p:cNvSpPr txBox="1"/>
            <p:nvPr/>
          </p:nvSpPr>
          <p:spPr>
            <a:xfrm>
              <a:off x="4685114" y="5853337"/>
              <a:ext cx="2821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偶尔伪文艺</a:t>
              </a: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3920708" y="3096168"/>
              <a:ext cx="391886" cy="379756"/>
            </a:xfrm>
            <a:custGeom>
              <a:avLst/>
              <a:gdLst>
                <a:gd name="connsiteX0" fmla="*/ 391886 w 391886"/>
                <a:gd name="connsiteY0" fmla="*/ 0 h 379756"/>
                <a:gd name="connsiteX1" fmla="*/ 385731 w 391886"/>
                <a:gd name="connsiteY1" fmla="*/ 10845 h 379756"/>
                <a:gd name="connsiteX2" fmla="*/ 356359 w 391886"/>
                <a:gd name="connsiteY2" fmla="*/ 16617 h 379756"/>
                <a:gd name="connsiteX3" fmla="*/ 104553 w 391886"/>
                <a:gd name="connsiteY3" fmla="*/ 187852 h 379756"/>
                <a:gd name="connsiteX4" fmla="*/ 60642 w 391886"/>
                <a:gd name="connsiteY4" fmla="*/ 327703 h 379756"/>
                <a:gd name="connsiteX5" fmla="*/ 60874 w 391886"/>
                <a:gd name="connsiteY5" fmla="*/ 379756 h 379756"/>
                <a:gd name="connsiteX6" fmla="*/ 0 w 391886"/>
                <a:gd name="connsiteY6" fmla="*/ 14515 h 3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86" h="379756">
                  <a:moveTo>
                    <a:pt x="391886" y="0"/>
                  </a:moveTo>
                  <a:lnTo>
                    <a:pt x="385731" y="10845"/>
                  </a:lnTo>
                  <a:lnTo>
                    <a:pt x="356359" y="16617"/>
                  </a:lnTo>
                  <a:cubicBezTo>
                    <a:pt x="241477" y="47054"/>
                    <a:pt x="154364" y="103721"/>
                    <a:pt x="104553" y="187852"/>
                  </a:cubicBezTo>
                  <a:cubicBezTo>
                    <a:pt x="79648" y="229918"/>
                    <a:pt x="65247" y="276858"/>
                    <a:pt x="60642" y="327703"/>
                  </a:cubicBezTo>
                  <a:lnTo>
                    <a:pt x="60874" y="379756"/>
                  </a:lnTo>
                  <a:lnTo>
                    <a:pt x="0" y="14515"/>
                  </a:lnTo>
                  <a:close/>
                </a:path>
              </a:pathLst>
            </a:custGeom>
            <a:solidFill>
              <a:srgbClr val="9D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flipH="1" flipV="1">
              <a:off x="7940263" y="4298270"/>
              <a:ext cx="391886" cy="379756"/>
            </a:xfrm>
            <a:custGeom>
              <a:avLst/>
              <a:gdLst>
                <a:gd name="connsiteX0" fmla="*/ 391886 w 391886"/>
                <a:gd name="connsiteY0" fmla="*/ 0 h 379756"/>
                <a:gd name="connsiteX1" fmla="*/ 385731 w 391886"/>
                <a:gd name="connsiteY1" fmla="*/ 10845 h 379756"/>
                <a:gd name="connsiteX2" fmla="*/ 356359 w 391886"/>
                <a:gd name="connsiteY2" fmla="*/ 16617 h 379756"/>
                <a:gd name="connsiteX3" fmla="*/ 104553 w 391886"/>
                <a:gd name="connsiteY3" fmla="*/ 187852 h 379756"/>
                <a:gd name="connsiteX4" fmla="*/ 60642 w 391886"/>
                <a:gd name="connsiteY4" fmla="*/ 327703 h 379756"/>
                <a:gd name="connsiteX5" fmla="*/ 60874 w 391886"/>
                <a:gd name="connsiteY5" fmla="*/ 379756 h 379756"/>
                <a:gd name="connsiteX6" fmla="*/ 0 w 391886"/>
                <a:gd name="connsiteY6" fmla="*/ 14515 h 3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86" h="379756">
                  <a:moveTo>
                    <a:pt x="391886" y="0"/>
                  </a:moveTo>
                  <a:lnTo>
                    <a:pt x="385731" y="10845"/>
                  </a:lnTo>
                  <a:lnTo>
                    <a:pt x="356359" y="16617"/>
                  </a:lnTo>
                  <a:cubicBezTo>
                    <a:pt x="241477" y="47054"/>
                    <a:pt x="154364" y="103721"/>
                    <a:pt x="104553" y="187852"/>
                  </a:cubicBezTo>
                  <a:cubicBezTo>
                    <a:pt x="79648" y="229918"/>
                    <a:pt x="65247" y="276858"/>
                    <a:pt x="60642" y="327703"/>
                  </a:cubicBezTo>
                  <a:lnTo>
                    <a:pt x="60874" y="379756"/>
                  </a:lnTo>
                  <a:lnTo>
                    <a:pt x="0" y="14515"/>
                  </a:lnTo>
                  <a:close/>
                </a:path>
              </a:pathLst>
            </a:custGeom>
            <a:solidFill>
              <a:srgbClr val="9D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06396" y="3257554"/>
              <a:ext cx="453159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身体</a:t>
              </a:r>
              <a:r>
                <a:rPr lang="zh-CN" altLang="en-US" sz="3200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和</a:t>
              </a:r>
              <a:r>
                <a:rPr lang="zh-CN" altLang="en-US" sz="4000" b="1" kern="1600" spc="151" dirty="0">
                  <a:solidFill>
                    <a:srgbClr val="9D1B30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灵魂</a:t>
              </a:r>
              <a:endParaRPr lang="en-US" altLang="zh-CN" sz="4000" b="1" kern="1600" spc="151" dirty="0">
                <a:solidFill>
                  <a:srgbClr val="9D1B30"/>
                </a:solidFill>
                <a:latin typeface="汉仪菱心体简" panose="02010609000101010101" pitchFamily="49" charset="-122"/>
                <a:ea typeface="微软简老宋" pitchFamily="2" charset="-122"/>
              </a:endParaRPr>
            </a:p>
            <a:p>
              <a:r>
                <a:rPr lang="zh-CN" altLang="en-US" sz="4000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  </a:t>
              </a:r>
              <a:r>
                <a:rPr lang="zh-CN" altLang="en-US" sz="3600" b="1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至少</a:t>
              </a:r>
              <a:r>
                <a:rPr lang="zh-CN" altLang="en-US" sz="2800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有一个</a:t>
              </a:r>
              <a:r>
                <a:rPr lang="zh-CN" altLang="en-US" sz="3600" b="1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在路上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56302" y="3041654"/>
              <a:ext cx="74179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kern="1600" spc="151" dirty="0">
                  <a:solidFill>
                    <a:schemeClr val="bg1"/>
                  </a:solidFill>
                  <a:ea typeface="微软简老宋" pitchFamily="2" charset="-122"/>
                </a:rPr>
                <a:t>Ling</a:t>
              </a:r>
              <a:endParaRPr lang="zh-CN" altLang="en-US" kern="1600" spc="151" dirty="0">
                <a:solidFill>
                  <a:schemeClr val="bg1"/>
                </a:solidFill>
                <a:ea typeface="微软简老宋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109180" y="3041882"/>
              <a:ext cx="627479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kern="1600" spc="151" dirty="0">
                  <a:solidFill>
                    <a:prstClr val="white"/>
                  </a:solidFill>
                  <a:ea typeface="微软简老宋" pitchFamily="2" charset="-122"/>
                </a:rPr>
                <a:t>hun</a:t>
              </a:r>
              <a:endParaRPr lang="zh-CN" altLang="en-US" kern="1600" spc="151" dirty="0">
                <a:solidFill>
                  <a:prstClr val="white"/>
                </a:solidFill>
                <a:ea typeface="微软简老宋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046066" y="2712925"/>
              <a:ext cx="2173432" cy="1091045"/>
              <a:chOff x="7633909" y="2404711"/>
              <a:chExt cx="2173432" cy="1091045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33909" y="2404711"/>
                <a:ext cx="2173432" cy="1091045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8187852" y="2634322"/>
                <a:ext cx="129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旅游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520835" y="3574093"/>
              <a:ext cx="2173432" cy="1091045"/>
              <a:chOff x="1911235" y="3574093"/>
              <a:chExt cx="2173432" cy="1091045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1911235" y="3574093"/>
                <a:ext cx="2173432" cy="1091045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2280918" y="3796529"/>
                <a:ext cx="129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阅读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664650" y="2246204"/>
              <a:ext cx="1796225" cy="991859"/>
              <a:chOff x="7619760" y="2404710"/>
              <a:chExt cx="2173432" cy="1091045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19760" y="2404710"/>
                <a:ext cx="2173432" cy="1091045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8187853" y="2676233"/>
                <a:ext cx="1295400" cy="64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电影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0099" y="3244255"/>
              <a:ext cx="1632932" cy="991859"/>
              <a:chOff x="7487138" y="2350158"/>
              <a:chExt cx="2390775" cy="1200150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7138" y="2350158"/>
                <a:ext cx="2390775" cy="1200150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8187852" y="2676233"/>
                <a:ext cx="1662047" cy="633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转山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4008" y="4218665"/>
              <a:ext cx="2505841" cy="991859"/>
              <a:chOff x="7487138" y="2350158"/>
              <a:chExt cx="2390775" cy="1200150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7138" y="2350158"/>
                <a:ext cx="2390775" cy="1200150"/>
              </a:xfrm>
              <a:prstGeom prst="rect">
                <a:avLst/>
              </a:prstGeom>
            </p:spPr>
          </p:pic>
          <p:sp>
            <p:nvSpPr>
              <p:cNvPr id="29" name="文本框 28"/>
              <p:cNvSpPr txBox="1"/>
              <p:nvPr/>
            </p:nvSpPr>
            <p:spPr>
              <a:xfrm>
                <a:off x="8042449" y="2676233"/>
                <a:ext cx="1662047" cy="633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爱伦</a:t>
                </a:r>
                <a:r>
                  <a:rPr lang="en-US" altLang="zh-CN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·</a:t>
                </a:r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坡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952836" y="2321537"/>
              <a:ext cx="1796225" cy="901690"/>
              <a:chOff x="7487138" y="2350158"/>
              <a:chExt cx="2390775" cy="1200150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7138" y="2350158"/>
                <a:ext cx="2390775" cy="1200150"/>
              </a:xfrm>
              <a:prstGeom prst="rect">
                <a:avLst/>
              </a:prstGeom>
            </p:spPr>
          </p:pic>
          <p:sp>
            <p:nvSpPr>
              <p:cNvPr id="32" name="文本框 31"/>
              <p:cNvSpPr txBox="1"/>
              <p:nvPr/>
            </p:nvSpPr>
            <p:spPr>
              <a:xfrm>
                <a:off x="8187851" y="2634323"/>
                <a:ext cx="1295399" cy="696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武隆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0110172" y="3096168"/>
              <a:ext cx="1796225" cy="901690"/>
              <a:chOff x="7487138" y="2350158"/>
              <a:chExt cx="2390775" cy="1200150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7138" y="2350158"/>
                <a:ext cx="2390775" cy="1200150"/>
              </a:xfrm>
              <a:prstGeom prst="rect">
                <a:avLst/>
              </a:prstGeom>
            </p:spPr>
          </p:pic>
          <p:sp>
            <p:nvSpPr>
              <p:cNvPr id="35" name="文本框 34"/>
              <p:cNvSpPr txBox="1"/>
              <p:nvPr/>
            </p:nvSpPr>
            <p:spPr>
              <a:xfrm>
                <a:off x="7959652" y="2710389"/>
                <a:ext cx="1823191" cy="696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金刀峡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360607" y="3858386"/>
              <a:ext cx="1600409" cy="901690"/>
              <a:chOff x="7500563" y="2400870"/>
              <a:chExt cx="2130144" cy="1200150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00563" y="2400870"/>
                <a:ext cx="1794173" cy="1200150"/>
              </a:xfrm>
              <a:prstGeom prst="rect">
                <a:avLst/>
              </a:prstGeom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7807516" y="2710390"/>
                <a:ext cx="1823191" cy="7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步行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9181593" y="4160682"/>
              <a:ext cx="3303918" cy="1107313"/>
              <a:chOff x="6388419" y="2278557"/>
              <a:chExt cx="4397517" cy="1473834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88419" y="2278557"/>
                <a:ext cx="4397517" cy="1473834"/>
              </a:xfrm>
              <a:prstGeom prst="rect">
                <a:avLst/>
              </a:prstGeom>
            </p:spPr>
          </p:pic>
          <p:sp>
            <p:nvSpPr>
              <p:cNvPr id="47" name="文本框 46"/>
              <p:cNvSpPr txBox="1"/>
              <p:nvPr/>
            </p:nvSpPr>
            <p:spPr>
              <a:xfrm>
                <a:off x="7172161" y="2787906"/>
                <a:ext cx="3342896" cy="7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kern="900" spc="-151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IN THE WILE</a:t>
                </a:r>
                <a:endParaRPr lang="zh-CN" altLang="en-US" sz="3200" kern="900" spc="-151" dirty="0">
                  <a:solidFill>
                    <a:srgbClr val="3A7E8B"/>
                  </a:solidFill>
                  <a:latin typeface="方正行黑简体" panose="02000000000000000000" pitchFamily="2" charset="-122"/>
                  <a:ea typeface="方正行黑简体" panose="02000000000000000000" pitchFamily="2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38200" y="712850"/>
              <a:ext cx="2400300" cy="1009650"/>
              <a:chOff x="1123950" y="903350"/>
              <a:chExt cx="2400300" cy="1009650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1129298" y="903350"/>
                <a:ext cx="2362944" cy="1009650"/>
              </a:xfrm>
              <a:custGeom>
                <a:avLst/>
                <a:gdLst>
                  <a:gd name="connsiteX0" fmla="*/ 266700 w 4114800"/>
                  <a:gd name="connsiteY0" fmla="*/ 0 h 1009650"/>
                  <a:gd name="connsiteX1" fmla="*/ 0 w 4114800"/>
                  <a:gd name="connsiteY1" fmla="*/ 342900 h 1009650"/>
                  <a:gd name="connsiteX2" fmla="*/ 247650 w 4114800"/>
                  <a:gd name="connsiteY2" fmla="*/ 1009650 h 1009650"/>
                  <a:gd name="connsiteX3" fmla="*/ 3943350 w 4114800"/>
                  <a:gd name="connsiteY3" fmla="*/ 952500 h 1009650"/>
                  <a:gd name="connsiteX4" fmla="*/ 4114800 w 4114800"/>
                  <a:gd name="connsiteY4" fmla="*/ 647700 h 1009650"/>
                  <a:gd name="connsiteX5" fmla="*/ 3829050 w 4114800"/>
                  <a:gd name="connsiteY5" fmla="*/ 152400 h 1009650"/>
                  <a:gd name="connsiteX6" fmla="*/ 266700 w 4114800"/>
                  <a:gd name="connsiteY6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1009650">
                    <a:moveTo>
                      <a:pt x="266700" y="0"/>
                    </a:moveTo>
                    <a:lnTo>
                      <a:pt x="0" y="342900"/>
                    </a:lnTo>
                    <a:lnTo>
                      <a:pt x="247650" y="1009650"/>
                    </a:lnTo>
                    <a:lnTo>
                      <a:pt x="3943350" y="952500"/>
                    </a:lnTo>
                    <a:lnTo>
                      <a:pt x="4114800" y="647700"/>
                    </a:lnTo>
                    <a:lnTo>
                      <a:pt x="3829050" y="1524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123950" y="1104901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性格特征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4487" y="726235"/>
            <a:ext cx="12435412" cy="5848374"/>
            <a:chOff x="50099" y="712850"/>
            <a:chExt cx="12435412" cy="5848373"/>
          </a:xfrm>
        </p:grpSpPr>
        <p:sp>
          <p:nvSpPr>
            <p:cNvPr id="44" name="文本框 43"/>
            <p:cNvSpPr txBox="1"/>
            <p:nvPr/>
          </p:nvSpPr>
          <p:spPr>
            <a:xfrm>
              <a:off x="4685114" y="5853337"/>
              <a:ext cx="2821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偶尔伪文艺</a:t>
              </a: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3920708" y="3096168"/>
              <a:ext cx="391886" cy="379756"/>
            </a:xfrm>
            <a:custGeom>
              <a:avLst/>
              <a:gdLst>
                <a:gd name="connsiteX0" fmla="*/ 391886 w 391886"/>
                <a:gd name="connsiteY0" fmla="*/ 0 h 379756"/>
                <a:gd name="connsiteX1" fmla="*/ 385731 w 391886"/>
                <a:gd name="connsiteY1" fmla="*/ 10845 h 379756"/>
                <a:gd name="connsiteX2" fmla="*/ 356359 w 391886"/>
                <a:gd name="connsiteY2" fmla="*/ 16617 h 379756"/>
                <a:gd name="connsiteX3" fmla="*/ 104553 w 391886"/>
                <a:gd name="connsiteY3" fmla="*/ 187852 h 379756"/>
                <a:gd name="connsiteX4" fmla="*/ 60642 w 391886"/>
                <a:gd name="connsiteY4" fmla="*/ 327703 h 379756"/>
                <a:gd name="connsiteX5" fmla="*/ 60874 w 391886"/>
                <a:gd name="connsiteY5" fmla="*/ 379756 h 379756"/>
                <a:gd name="connsiteX6" fmla="*/ 0 w 391886"/>
                <a:gd name="connsiteY6" fmla="*/ 14515 h 3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86" h="379756">
                  <a:moveTo>
                    <a:pt x="391886" y="0"/>
                  </a:moveTo>
                  <a:lnTo>
                    <a:pt x="385731" y="10845"/>
                  </a:lnTo>
                  <a:lnTo>
                    <a:pt x="356359" y="16617"/>
                  </a:lnTo>
                  <a:cubicBezTo>
                    <a:pt x="241477" y="47054"/>
                    <a:pt x="154364" y="103721"/>
                    <a:pt x="104553" y="187852"/>
                  </a:cubicBezTo>
                  <a:cubicBezTo>
                    <a:pt x="79648" y="229918"/>
                    <a:pt x="65247" y="276858"/>
                    <a:pt x="60642" y="327703"/>
                  </a:cubicBezTo>
                  <a:lnTo>
                    <a:pt x="60874" y="379756"/>
                  </a:lnTo>
                  <a:lnTo>
                    <a:pt x="0" y="14515"/>
                  </a:lnTo>
                  <a:close/>
                </a:path>
              </a:pathLst>
            </a:custGeom>
            <a:solidFill>
              <a:srgbClr val="9D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flipH="1" flipV="1">
              <a:off x="7940263" y="4298270"/>
              <a:ext cx="391886" cy="379756"/>
            </a:xfrm>
            <a:custGeom>
              <a:avLst/>
              <a:gdLst>
                <a:gd name="connsiteX0" fmla="*/ 391886 w 391886"/>
                <a:gd name="connsiteY0" fmla="*/ 0 h 379756"/>
                <a:gd name="connsiteX1" fmla="*/ 385731 w 391886"/>
                <a:gd name="connsiteY1" fmla="*/ 10845 h 379756"/>
                <a:gd name="connsiteX2" fmla="*/ 356359 w 391886"/>
                <a:gd name="connsiteY2" fmla="*/ 16617 h 379756"/>
                <a:gd name="connsiteX3" fmla="*/ 104553 w 391886"/>
                <a:gd name="connsiteY3" fmla="*/ 187852 h 379756"/>
                <a:gd name="connsiteX4" fmla="*/ 60642 w 391886"/>
                <a:gd name="connsiteY4" fmla="*/ 327703 h 379756"/>
                <a:gd name="connsiteX5" fmla="*/ 60874 w 391886"/>
                <a:gd name="connsiteY5" fmla="*/ 379756 h 379756"/>
                <a:gd name="connsiteX6" fmla="*/ 0 w 391886"/>
                <a:gd name="connsiteY6" fmla="*/ 14515 h 3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86" h="379756">
                  <a:moveTo>
                    <a:pt x="391886" y="0"/>
                  </a:moveTo>
                  <a:lnTo>
                    <a:pt x="385731" y="10845"/>
                  </a:lnTo>
                  <a:lnTo>
                    <a:pt x="356359" y="16617"/>
                  </a:lnTo>
                  <a:cubicBezTo>
                    <a:pt x="241477" y="47054"/>
                    <a:pt x="154364" y="103721"/>
                    <a:pt x="104553" y="187852"/>
                  </a:cubicBezTo>
                  <a:cubicBezTo>
                    <a:pt x="79648" y="229918"/>
                    <a:pt x="65247" y="276858"/>
                    <a:pt x="60642" y="327703"/>
                  </a:cubicBezTo>
                  <a:lnTo>
                    <a:pt x="60874" y="379756"/>
                  </a:lnTo>
                  <a:lnTo>
                    <a:pt x="0" y="14515"/>
                  </a:lnTo>
                  <a:close/>
                </a:path>
              </a:pathLst>
            </a:custGeom>
            <a:solidFill>
              <a:srgbClr val="9D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006396" y="3257554"/>
              <a:ext cx="453159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身体</a:t>
              </a:r>
              <a:r>
                <a:rPr lang="zh-CN" altLang="en-US" sz="3200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和</a:t>
              </a:r>
              <a:r>
                <a:rPr lang="zh-CN" altLang="en-US" sz="4000" b="1" kern="1600" spc="151" dirty="0">
                  <a:solidFill>
                    <a:srgbClr val="9D1B30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灵魂</a:t>
              </a:r>
              <a:endParaRPr lang="en-US" altLang="zh-CN" sz="4000" b="1" kern="1600" spc="151" dirty="0">
                <a:solidFill>
                  <a:srgbClr val="9D1B30"/>
                </a:solidFill>
                <a:latin typeface="汉仪菱心体简" panose="02010609000101010101" pitchFamily="49" charset="-122"/>
                <a:ea typeface="微软简老宋" pitchFamily="2" charset="-122"/>
              </a:endParaRPr>
            </a:p>
            <a:p>
              <a:r>
                <a:rPr lang="zh-CN" altLang="en-US" sz="4000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  </a:t>
              </a:r>
              <a:r>
                <a:rPr lang="zh-CN" altLang="en-US" sz="3600" b="1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至少</a:t>
              </a:r>
              <a:r>
                <a:rPr lang="zh-CN" altLang="en-US" sz="2800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有一个</a:t>
              </a:r>
              <a:r>
                <a:rPr lang="zh-CN" altLang="en-US" sz="3600" b="1" kern="1600" spc="151" dirty="0">
                  <a:solidFill>
                    <a:schemeClr val="bg1"/>
                  </a:solidFill>
                  <a:latin typeface="汉仪菱心体简" panose="02010609000101010101" pitchFamily="49" charset="-122"/>
                  <a:ea typeface="微软简老宋" pitchFamily="2" charset="-122"/>
                </a:rPr>
                <a:t>在路上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556302" y="3041654"/>
              <a:ext cx="74179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kern="1600" spc="151" dirty="0">
                  <a:solidFill>
                    <a:schemeClr val="bg1"/>
                  </a:solidFill>
                  <a:ea typeface="微软简老宋" pitchFamily="2" charset="-122"/>
                </a:rPr>
                <a:t>Ling</a:t>
              </a:r>
              <a:endParaRPr lang="zh-CN" altLang="en-US" kern="1600" spc="151" dirty="0">
                <a:solidFill>
                  <a:schemeClr val="bg1"/>
                </a:solidFill>
                <a:ea typeface="微软简老宋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109180" y="3041882"/>
              <a:ext cx="627479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kern="1600" spc="151" dirty="0">
                  <a:solidFill>
                    <a:prstClr val="white"/>
                  </a:solidFill>
                  <a:ea typeface="微软简老宋" pitchFamily="2" charset="-122"/>
                </a:rPr>
                <a:t>hun</a:t>
              </a:r>
              <a:endParaRPr lang="zh-CN" altLang="en-US" kern="1600" spc="151" dirty="0">
                <a:solidFill>
                  <a:prstClr val="white"/>
                </a:solidFill>
                <a:ea typeface="微软简老宋" pitchFamily="2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7046066" y="2712925"/>
              <a:ext cx="2173432" cy="1091045"/>
              <a:chOff x="7633909" y="2404711"/>
              <a:chExt cx="2173432" cy="1091045"/>
            </a:xfrm>
          </p:grpSpPr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33909" y="2404711"/>
                <a:ext cx="2173432" cy="1091045"/>
              </a:xfrm>
              <a:prstGeom prst="rect">
                <a:avLst/>
              </a:prstGeom>
            </p:spPr>
          </p:pic>
          <p:sp>
            <p:nvSpPr>
              <p:cNvPr id="85" name="文本框 84"/>
              <p:cNvSpPr txBox="1"/>
              <p:nvPr/>
            </p:nvSpPr>
            <p:spPr>
              <a:xfrm>
                <a:off x="8187852" y="2634322"/>
                <a:ext cx="129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旅游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2520835" y="3574093"/>
              <a:ext cx="2173432" cy="1091045"/>
              <a:chOff x="1911235" y="3574093"/>
              <a:chExt cx="2173432" cy="1091045"/>
            </a:xfrm>
          </p:grpSpPr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1911235" y="3574093"/>
                <a:ext cx="2173432" cy="1091045"/>
              </a:xfrm>
              <a:prstGeom prst="rect">
                <a:avLst/>
              </a:prstGeom>
            </p:spPr>
          </p:pic>
          <p:sp>
            <p:nvSpPr>
              <p:cNvPr id="83" name="文本框 82"/>
              <p:cNvSpPr txBox="1"/>
              <p:nvPr/>
            </p:nvSpPr>
            <p:spPr>
              <a:xfrm>
                <a:off x="2280918" y="3796529"/>
                <a:ext cx="129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阅读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664650" y="2246204"/>
              <a:ext cx="1796225" cy="991859"/>
              <a:chOff x="7619760" y="2404710"/>
              <a:chExt cx="2173432" cy="1091045"/>
            </a:xfrm>
          </p:grpSpPr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19760" y="2404710"/>
                <a:ext cx="2173432" cy="1091045"/>
              </a:xfrm>
              <a:prstGeom prst="rect">
                <a:avLst/>
              </a:prstGeom>
            </p:spPr>
          </p:pic>
          <p:sp>
            <p:nvSpPr>
              <p:cNvPr id="81" name="文本框 80"/>
              <p:cNvSpPr txBox="1"/>
              <p:nvPr/>
            </p:nvSpPr>
            <p:spPr>
              <a:xfrm>
                <a:off x="8187853" y="2676233"/>
                <a:ext cx="1295400" cy="64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电影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0099" y="3244255"/>
              <a:ext cx="1632932" cy="991859"/>
              <a:chOff x="7487138" y="2350158"/>
              <a:chExt cx="2390775" cy="1200150"/>
            </a:xfrm>
          </p:grpSpPr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7138" y="2350158"/>
                <a:ext cx="2390775" cy="1200150"/>
              </a:xfrm>
              <a:prstGeom prst="rect">
                <a:avLst/>
              </a:prstGeom>
            </p:spPr>
          </p:pic>
          <p:sp>
            <p:nvSpPr>
              <p:cNvPr id="79" name="文本框 78"/>
              <p:cNvSpPr txBox="1"/>
              <p:nvPr/>
            </p:nvSpPr>
            <p:spPr>
              <a:xfrm>
                <a:off x="8187852" y="2676233"/>
                <a:ext cx="1662047" cy="633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转山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04008" y="4218665"/>
              <a:ext cx="2505841" cy="991859"/>
              <a:chOff x="7487138" y="2350158"/>
              <a:chExt cx="2390775" cy="1200150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7138" y="2350158"/>
                <a:ext cx="2390775" cy="1200150"/>
              </a:xfrm>
              <a:prstGeom prst="rect">
                <a:avLst/>
              </a:prstGeom>
            </p:spPr>
          </p:pic>
          <p:sp>
            <p:nvSpPr>
              <p:cNvPr id="77" name="文本框 76"/>
              <p:cNvSpPr txBox="1"/>
              <p:nvPr/>
            </p:nvSpPr>
            <p:spPr>
              <a:xfrm>
                <a:off x="8042449" y="2676233"/>
                <a:ext cx="1662047" cy="633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爱伦</a:t>
                </a:r>
                <a:r>
                  <a:rPr lang="en-US" altLang="zh-CN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·</a:t>
                </a:r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坡</a:t>
                </a: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8952836" y="2321537"/>
              <a:ext cx="1796225" cy="901690"/>
              <a:chOff x="7487138" y="2350158"/>
              <a:chExt cx="2390775" cy="1200150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7138" y="2350158"/>
                <a:ext cx="2390775" cy="1200150"/>
              </a:xfrm>
              <a:prstGeom prst="rect">
                <a:avLst/>
              </a:prstGeom>
            </p:spPr>
          </p:pic>
          <p:sp>
            <p:nvSpPr>
              <p:cNvPr id="75" name="文本框 74"/>
              <p:cNvSpPr txBox="1"/>
              <p:nvPr/>
            </p:nvSpPr>
            <p:spPr>
              <a:xfrm>
                <a:off x="8187851" y="2634323"/>
                <a:ext cx="1295399" cy="696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武隆</a:t>
                </a: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10110172" y="3096168"/>
              <a:ext cx="1796225" cy="901690"/>
              <a:chOff x="7487138" y="2350158"/>
              <a:chExt cx="2390775" cy="1200150"/>
            </a:xfrm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7138" y="2350158"/>
                <a:ext cx="2390775" cy="1200150"/>
              </a:xfrm>
              <a:prstGeom prst="rect">
                <a:avLst/>
              </a:prstGeom>
            </p:spPr>
          </p:pic>
          <p:sp>
            <p:nvSpPr>
              <p:cNvPr id="73" name="文本框 72"/>
              <p:cNvSpPr txBox="1"/>
              <p:nvPr/>
            </p:nvSpPr>
            <p:spPr>
              <a:xfrm>
                <a:off x="7959652" y="2710389"/>
                <a:ext cx="1823191" cy="696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金刀峡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8360607" y="3858386"/>
              <a:ext cx="1600409" cy="901690"/>
              <a:chOff x="7500563" y="2400870"/>
              <a:chExt cx="2130144" cy="1200150"/>
            </a:xfrm>
          </p:grpSpPr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00563" y="2400870"/>
                <a:ext cx="1794173" cy="1200150"/>
              </a:xfrm>
              <a:prstGeom prst="rect">
                <a:avLst/>
              </a:prstGeom>
            </p:spPr>
          </p:pic>
          <p:sp>
            <p:nvSpPr>
              <p:cNvPr id="71" name="文本框 70"/>
              <p:cNvSpPr txBox="1"/>
              <p:nvPr/>
            </p:nvSpPr>
            <p:spPr>
              <a:xfrm>
                <a:off x="7807516" y="2710390"/>
                <a:ext cx="1823191" cy="7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步行</a:t>
                </a: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9181593" y="4160682"/>
              <a:ext cx="3303918" cy="1107313"/>
              <a:chOff x="6388419" y="2278557"/>
              <a:chExt cx="4397517" cy="1473834"/>
            </a:xfrm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88419" y="2278557"/>
                <a:ext cx="4397517" cy="1473834"/>
              </a:xfrm>
              <a:prstGeom prst="rect">
                <a:avLst/>
              </a:prstGeom>
            </p:spPr>
          </p:pic>
          <p:sp>
            <p:nvSpPr>
              <p:cNvPr id="69" name="文本框 68"/>
              <p:cNvSpPr txBox="1"/>
              <p:nvPr/>
            </p:nvSpPr>
            <p:spPr>
              <a:xfrm>
                <a:off x="7172161" y="2787906"/>
                <a:ext cx="3342896" cy="7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kern="900" spc="-151" dirty="0">
                    <a:solidFill>
                      <a:srgbClr val="3A7E8B"/>
                    </a:solidFill>
                    <a:latin typeface="方正行黑简体" panose="02000000000000000000" pitchFamily="2" charset="-122"/>
                    <a:ea typeface="方正行黑简体" panose="02000000000000000000" pitchFamily="2" charset="-122"/>
                  </a:rPr>
                  <a:t>IN THE WILE</a:t>
                </a:r>
                <a:endParaRPr lang="zh-CN" altLang="en-US" sz="3200" kern="900" spc="-151" dirty="0">
                  <a:solidFill>
                    <a:srgbClr val="3A7E8B"/>
                  </a:solidFill>
                  <a:latin typeface="方正行黑简体" panose="02000000000000000000" pitchFamily="2" charset="-122"/>
                  <a:ea typeface="方正行黑简体" panose="02000000000000000000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38200" y="712850"/>
              <a:ext cx="2400300" cy="1009650"/>
              <a:chOff x="1123950" y="903350"/>
              <a:chExt cx="2400300" cy="1009650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1129298" y="903350"/>
                <a:ext cx="2362944" cy="1009650"/>
              </a:xfrm>
              <a:custGeom>
                <a:avLst/>
                <a:gdLst>
                  <a:gd name="connsiteX0" fmla="*/ 266700 w 4114800"/>
                  <a:gd name="connsiteY0" fmla="*/ 0 h 1009650"/>
                  <a:gd name="connsiteX1" fmla="*/ 0 w 4114800"/>
                  <a:gd name="connsiteY1" fmla="*/ 342900 h 1009650"/>
                  <a:gd name="connsiteX2" fmla="*/ 247650 w 4114800"/>
                  <a:gd name="connsiteY2" fmla="*/ 1009650 h 1009650"/>
                  <a:gd name="connsiteX3" fmla="*/ 3943350 w 4114800"/>
                  <a:gd name="connsiteY3" fmla="*/ 952500 h 1009650"/>
                  <a:gd name="connsiteX4" fmla="*/ 4114800 w 4114800"/>
                  <a:gd name="connsiteY4" fmla="*/ 647700 h 1009650"/>
                  <a:gd name="connsiteX5" fmla="*/ 3829050 w 4114800"/>
                  <a:gd name="connsiteY5" fmla="*/ 152400 h 1009650"/>
                  <a:gd name="connsiteX6" fmla="*/ 266700 w 4114800"/>
                  <a:gd name="connsiteY6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1009650">
                    <a:moveTo>
                      <a:pt x="266700" y="0"/>
                    </a:moveTo>
                    <a:lnTo>
                      <a:pt x="0" y="342900"/>
                    </a:lnTo>
                    <a:lnTo>
                      <a:pt x="247650" y="1009650"/>
                    </a:lnTo>
                    <a:lnTo>
                      <a:pt x="3943350" y="952500"/>
                    </a:lnTo>
                    <a:lnTo>
                      <a:pt x="4114800" y="647700"/>
                    </a:lnTo>
                    <a:lnTo>
                      <a:pt x="3829050" y="1524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123950" y="1104901"/>
                <a:ext cx="2400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方正汉真广标简体" panose="02000000000000000000" pitchFamily="2" charset="-122"/>
                    <a:ea typeface="方正汉真广标简体" panose="02000000000000000000" pitchFamily="2" charset="-122"/>
                  </a:rPr>
                  <a:t>性格特征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05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1ADAF"/>
            </a:gs>
            <a:gs pos="52000">
              <a:srgbClr val="776F73"/>
            </a:gs>
            <a:gs pos="100000">
              <a:srgbClr val="433F4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组合 1052"/>
          <p:cNvGrpSpPr/>
          <p:nvPr/>
        </p:nvGrpSpPr>
        <p:grpSpPr>
          <a:xfrm>
            <a:off x="1373516" y="1599952"/>
            <a:ext cx="9572303" cy="3658097"/>
            <a:chOff x="1373516" y="1599952"/>
            <a:chExt cx="9572303" cy="3658096"/>
          </a:xfrm>
        </p:grpSpPr>
        <p:grpSp>
          <p:nvGrpSpPr>
            <p:cNvPr id="95" name="组合 94"/>
            <p:cNvGrpSpPr/>
            <p:nvPr/>
          </p:nvGrpSpPr>
          <p:grpSpPr>
            <a:xfrm>
              <a:off x="1373516" y="1878230"/>
              <a:ext cx="3610046" cy="3336017"/>
              <a:chOff x="1370209" y="1875072"/>
              <a:chExt cx="3610046" cy="3336017"/>
            </a:xfrm>
          </p:grpSpPr>
          <p:sp>
            <p:nvSpPr>
              <p:cNvPr id="118" name="文本框 117"/>
              <p:cNvSpPr txBox="1"/>
              <p:nvPr/>
            </p:nvSpPr>
            <p:spPr>
              <a:xfrm>
                <a:off x="1370209" y="1875072"/>
                <a:ext cx="1287444" cy="16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爱发呆</a:t>
                </a:r>
                <a:endParaRPr lang="en-US" altLang="zh-CN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爱睡觉</a:t>
                </a:r>
                <a:endParaRPr lang="en-US" altLang="zh-CN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爱闷骚</a:t>
                </a:r>
                <a:endParaRPr lang="en-US" altLang="zh-CN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en-US" altLang="zh-CN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……</a:t>
                </a:r>
                <a:endParaRPr lang="zh-CN" altLang="en-US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119" name="文本框 118"/>
              <p:cNvSpPr txBox="1"/>
              <p:nvPr/>
            </p:nvSpPr>
            <p:spPr>
              <a:xfrm>
                <a:off x="1378405" y="3423953"/>
                <a:ext cx="2882426" cy="123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做不成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Flying man</a:t>
                </a: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也要做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Fighting man</a:t>
                </a:r>
                <a:endParaRPr lang="zh-CN" altLang="en-US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120" name="文本框 119"/>
              <p:cNvSpPr txBox="1"/>
              <p:nvPr/>
            </p:nvSpPr>
            <p:spPr>
              <a:xfrm>
                <a:off x="1370209" y="4349314"/>
                <a:ext cx="3610046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我是杨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c</a:t>
                </a: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希望成为您的朋友</a:t>
                </a: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4202480" y="1599952"/>
              <a:ext cx="3905250" cy="3038475"/>
              <a:chOff x="4199173" y="2038754"/>
              <a:chExt cx="3905250" cy="3038475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4199173" y="2038754"/>
                <a:ext cx="3905250" cy="3038475"/>
                <a:chOff x="4594673" y="705464"/>
                <a:chExt cx="3905250" cy="3038475"/>
              </a:xfrm>
            </p:grpSpPr>
            <p:sp>
              <p:nvSpPr>
                <p:cNvPr id="116" name="任意多边形 115"/>
                <p:cNvSpPr/>
                <p:nvPr/>
              </p:nvSpPr>
              <p:spPr>
                <a:xfrm>
                  <a:off x="4797645" y="845243"/>
                  <a:ext cx="3550227" cy="2762250"/>
                </a:xfrm>
                <a:custGeom>
                  <a:avLst/>
                  <a:gdLst>
                    <a:gd name="connsiteX0" fmla="*/ 733425 w 3905250"/>
                    <a:gd name="connsiteY0" fmla="*/ 0 h 3038475"/>
                    <a:gd name="connsiteX1" fmla="*/ 0 w 3905250"/>
                    <a:gd name="connsiteY1" fmla="*/ 752475 h 3038475"/>
                    <a:gd name="connsiteX2" fmla="*/ 1876425 w 3905250"/>
                    <a:gd name="connsiteY2" fmla="*/ 3038475 h 3038475"/>
                    <a:gd name="connsiteX3" fmla="*/ 3905250 w 3905250"/>
                    <a:gd name="connsiteY3" fmla="*/ 781050 h 3038475"/>
                    <a:gd name="connsiteX4" fmla="*/ 3181350 w 3905250"/>
                    <a:gd name="connsiteY4" fmla="*/ 0 h 3038475"/>
                    <a:gd name="connsiteX5" fmla="*/ 733425 w 3905250"/>
                    <a:gd name="connsiteY5" fmla="*/ 0 h 303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05250" h="3038475">
                      <a:moveTo>
                        <a:pt x="733425" y="0"/>
                      </a:moveTo>
                      <a:lnTo>
                        <a:pt x="0" y="752475"/>
                      </a:lnTo>
                      <a:lnTo>
                        <a:pt x="1876425" y="3038475"/>
                      </a:lnTo>
                      <a:lnTo>
                        <a:pt x="3905250" y="781050"/>
                      </a:lnTo>
                      <a:lnTo>
                        <a:pt x="3181350" y="0"/>
                      </a:lnTo>
                      <a:lnTo>
                        <a:pt x="733425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solidFill>
                    <a:srgbClr val="D429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任意多边形 116"/>
                <p:cNvSpPr/>
                <p:nvPr/>
              </p:nvSpPr>
              <p:spPr>
                <a:xfrm>
                  <a:off x="4594673" y="705464"/>
                  <a:ext cx="3905250" cy="3038475"/>
                </a:xfrm>
                <a:custGeom>
                  <a:avLst/>
                  <a:gdLst>
                    <a:gd name="connsiteX0" fmla="*/ 840276 w 3905250"/>
                    <a:gd name="connsiteY0" fmla="*/ 184999 h 3038475"/>
                    <a:gd name="connsiteX1" fmla="*/ 787277 w 3905250"/>
                    <a:gd name="connsiteY1" fmla="*/ 202665 h 3038475"/>
                    <a:gd name="connsiteX2" fmla="*/ 787277 w 3905250"/>
                    <a:gd name="connsiteY2" fmla="*/ 220332 h 3038475"/>
                    <a:gd name="connsiteX3" fmla="*/ 806599 w 3905250"/>
                    <a:gd name="connsiteY3" fmla="*/ 220781 h 3038475"/>
                    <a:gd name="connsiteX4" fmla="*/ 274955 w 3905250"/>
                    <a:gd name="connsiteY4" fmla="*/ 785653 h 3038475"/>
                    <a:gd name="connsiteX5" fmla="*/ 1900253 w 3905250"/>
                    <a:gd name="connsiteY5" fmla="*/ 2693611 h 3038475"/>
                    <a:gd name="connsiteX6" fmla="*/ 3596215 w 3905250"/>
                    <a:gd name="connsiteY6" fmla="*/ 803319 h 3038475"/>
                    <a:gd name="connsiteX7" fmla="*/ 3066227 w 3905250"/>
                    <a:gd name="connsiteY7" fmla="*/ 273331 h 3038475"/>
                    <a:gd name="connsiteX8" fmla="*/ 806599 w 3905250"/>
                    <a:gd name="connsiteY8" fmla="*/ 220781 h 3038475"/>
                    <a:gd name="connsiteX9" fmla="*/ 733425 w 3905250"/>
                    <a:gd name="connsiteY9" fmla="*/ 0 h 3038475"/>
                    <a:gd name="connsiteX10" fmla="*/ 3181350 w 3905250"/>
                    <a:gd name="connsiteY10" fmla="*/ 0 h 3038475"/>
                    <a:gd name="connsiteX11" fmla="*/ 3905250 w 3905250"/>
                    <a:gd name="connsiteY11" fmla="*/ 781050 h 3038475"/>
                    <a:gd name="connsiteX12" fmla="*/ 1876425 w 3905250"/>
                    <a:gd name="connsiteY12" fmla="*/ 3038475 h 3038475"/>
                    <a:gd name="connsiteX13" fmla="*/ 0 w 3905250"/>
                    <a:gd name="connsiteY13" fmla="*/ 752475 h 303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05250" h="3038475">
                      <a:moveTo>
                        <a:pt x="840276" y="184999"/>
                      </a:moveTo>
                      <a:lnTo>
                        <a:pt x="787277" y="202665"/>
                      </a:lnTo>
                      <a:lnTo>
                        <a:pt x="787277" y="220332"/>
                      </a:lnTo>
                      <a:lnTo>
                        <a:pt x="806599" y="220781"/>
                      </a:lnTo>
                      <a:lnTo>
                        <a:pt x="274955" y="785653"/>
                      </a:lnTo>
                      <a:lnTo>
                        <a:pt x="1900253" y="2693611"/>
                      </a:lnTo>
                      <a:lnTo>
                        <a:pt x="3596215" y="803319"/>
                      </a:lnTo>
                      <a:lnTo>
                        <a:pt x="3066227" y="273331"/>
                      </a:lnTo>
                      <a:lnTo>
                        <a:pt x="806599" y="220781"/>
                      </a:lnTo>
                      <a:close/>
                      <a:moveTo>
                        <a:pt x="733425" y="0"/>
                      </a:moveTo>
                      <a:lnTo>
                        <a:pt x="3181350" y="0"/>
                      </a:lnTo>
                      <a:lnTo>
                        <a:pt x="3905250" y="781050"/>
                      </a:lnTo>
                      <a:lnTo>
                        <a:pt x="1876425" y="3038475"/>
                      </a:lnTo>
                      <a:lnTo>
                        <a:pt x="0" y="752475"/>
                      </a:lnTo>
                      <a:close/>
                    </a:path>
                  </a:pathLst>
                </a:custGeom>
                <a:solidFill>
                  <a:srgbClr val="D4291A"/>
                </a:solidFill>
                <a:ln>
                  <a:solidFill>
                    <a:srgbClr val="D429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5" name="Text Box 54">
                <a:hlinkClick r:id="rId3"/>
              </p:cNvPr>
              <p:cNvSpPr txBox="1">
                <a:spLocks noChangeArrowheads="1"/>
              </p:cNvSpPr>
              <p:nvPr/>
            </p:nvSpPr>
            <p:spPr bwMode="auto">
              <a:xfrm>
                <a:off x="5162966" y="3071637"/>
                <a:ext cx="1866069" cy="579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7" tIns="45708" rIns="91417" bIns="45708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9900" dirty="0">
                    <a:solidFill>
                      <a:srgbClr val="D4291A"/>
                    </a:solidFill>
                    <a:latin typeface="Charlemagne Std" panose="04020705060702020204" pitchFamily="82" charset="0"/>
                    <a:ea typeface="微软雅黑" pitchFamily="34" charset="-122"/>
                  </a:rPr>
                  <a:t>F</a:t>
                </a:r>
              </a:p>
            </p:txBody>
          </p:sp>
        </p:grpSp>
        <p:sp>
          <p:nvSpPr>
            <p:cNvPr id="97" name="矩形 96"/>
            <p:cNvSpPr/>
            <p:nvPr/>
          </p:nvSpPr>
          <p:spPr>
            <a:xfrm>
              <a:off x="4831973" y="4673273"/>
              <a:ext cx="25346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D4291A"/>
                  </a:solidFill>
                  <a:latin typeface="Californian FB" panose="0207040306080B030204" pitchFamily="18" charset="0"/>
                  <a:ea typeface="华康俪金黑W8(P)" panose="020B0800000000000000" pitchFamily="34" charset="-122"/>
                </a:rPr>
                <a:t>Fighting man</a:t>
              </a:r>
              <a:endParaRPr lang="zh-CN" altLang="en-US" sz="3200" b="1" dirty="0">
                <a:solidFill>
                  <a:srgbClr val="D4291A"/>
                </a:solidFill>
                <a:latin typeface="Californian FB" panose="0207040306080B030204" pitchFamily="18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8324613" y="2854446"/>
              <a:ext cx="2621206" cy="700250"/>
              <a:chOff x="8451562" y="3200650"/>
              <a:chExt cx="2883327" cy="847303"/>
            </a:xfrm>
          </p:grpSpPr>
          <p:sp>
            <p:nvSpPr>
              <p:cNvPr id="112" name="任意多边形 111"/>
              <p:cNvSpPr/>
              <p:nvPr/>
            </p:nvSpPr>
            <p:spPr>
              <a:xfrm>
                <a:off x="8451562" y="3200650"/>
                <a:ext cx="2883327" cy="847303"/>
              </a:xfrm>
              <a:custGeom>
                <a:avLst/>
                <a:gdLst>
                  <a:gd name="connsiteX0" fmla="*/ 381000 w 4221480"/>
                  <a:gd name="connsiteY0" fmla="*/ 0 h 1127760"/>
                  <a:gd name="connsiteX1" fmla="*/ 0 w 4221480"/>
                  <a:gd name="connsiteY1" fmla="*/ 335280 h 1127760"/>
                  <a:gd name="connsiteX2" fmla="*/ 243840 w 4221480"/>
                  <a:gd name="connsiteY2" fmla="*/ 1127760 h 1127760"/>
                  <a:gd name="connsiteX3" fmla="*/ 3977640 w 4221480"/>
                  <a:gd name="connsiteY3" fmla="*/ 990600 h 1127760"/>
                  <a:gd name="connsiteX4" fmla="*/ 4221480 w 4221480"/>
                  <a:gd name="connsiteY4" fmla="*/ 716280 h 1127760"/>
                  <a:gd name="connsiteX5" fmla="*/ 3977640 w 4221480"/>
                  <a:gd name="connsiteY5" fmla="*/ 167640 h 1127760"/>
                  <a:gd name="connsiteX6" fmla="*/ 381000 w 4221480"/>
                  <a:gd name="connsiteY6" fmla="*/ 0 h 11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1480" h="1127760">
                    <a:moveTo>
                      <a:pt x="381000" y="0"/>
                    </a:moveTo>
                    <a:lnTo>
                      <a:pt x="0" y="335280"/>
                    </a:lnTo>
                    <a:lnTo>
                      <a:pt x="243840" y="1127760"/>
                    </a:lnTo>
                    <a:lnTo>
                      <a:pt x="3977640" y="990600"/>
                    </a:lnTo>
                    <a:lnTo>
                      <a:pt x="4221480" y="716280"/>
                    </a:lnTo>
                    <a:lnTo>
                      <a:pt x="3977640" y="167640"/>
                    </a:lnTo>
                    <a:lnTo>
                      <a:pt x="381000" y="0"/>
                    </a:lnTo>
                    <a:close/>
                  </a:path>
                </a:pathLst>
              </a:custGeom>
              <a:solidFill>
                <a:srgbClr val="D4291A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 flipH="1">
                <a:off x="8577851" y="3407852"/>
                <a:ext cx="2460161" cy="48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FFF500"/>
                    </a:solidFill>
                    <a:latin typeface="微软雅黑" pitchFamily="34" charset="-122"/>
                    <a:ea typeface="微软雅黑" pitchFamily="34" charset="-122"/>
                  </a:rPr>
                  <a:t>可以在这里找到我</a:t>
                </a:r>
                <a:endParaRPr lang="en-US" altLang="zh-CN" sz="2000" b="1" dirty="0">
                  <a:solidFill>
                    <a:srgbClr val="FFF5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10486561" y="4145663"/>
              <a:ext cx="447325" cy="391653"/>
              <a:chOff x="6489699" y="177800"/>
              <a:chExt cx="4846637" cy="4243429"/>
            </a:xfrm>
            <a:solidFill>
              <a:schemeClr val="bg1"/>
            </a:solidFill>
          </p:grpSpPr>
          <p:sp>
            <p:nvSpPr>
              <p:cNvPr id="108" name="Oval 14"/>
              <p:cNvSpPr>
                <a:spLocks noChangeArrowheads="1"/>
              </p:cNvSpPr>
              <p:nvPr/>
            </p:nvSpPr>
            <p:spPr bwMode="auto">
              <a:xfrm>
                <a:off x="6735864" y="2185301"/>
                <a:ext cx="3243262" cy="2019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6489699" y="923962"/>
                <a:ext cx="4179891" cy="3497267"/>
              </a:xfrm>
              <a:custGeom>
                <a:avLst/>
                <a:gdLst>
                  <a:gd name="T0" fmla="*/ 957 w 1112"/>
                  <a:gd name="T1" fmla="*/ 395 h 930"/>
                  <a:gd name="T2" fmla="*/ 936 w 1112"/>
                  <a:gd name="T3" fmla="*/ 362 h 930"/>
                  <a:gd name="T4" fmla="*/ 937 w 1112"/>
                  <a:gd name="T5" fmla="*/ 235 h 930"/>
                  <a:gd name="T6" fmla="*/ 653 w 1112"/>
                  <a:gd name="T7" fmla="*/ 234 h 930"/>
                  <a:gd name="T8" fmla="*/ 622 w 1112"/>
                  <a:gd name="T9" fmla="*/ 219 h 930"/>
                  <a:gd name="T10" fmla="*/ 608 w 1112"/>
                  <a:gd name="T11" fmla="*/ 70 h 930"/>
                  <a:gd name="T12" fmla="*/ 190 w 1112"/>
                  <a:gd name="T13" fmla="*/ 233 h 930"/>
                  <a:gd name="T14" fmla="*/ 0 w 1112"/>
                  <a:gd name="T15" fmla="*/ 591 h 930"/>
                  <a:gd name="T16" fmla="*/ 535 w 1112"/>
                  <a:gd name="T17" fmla="*/ 930 h 930"/>
                  <a:gd name="T18" fmla="*/ 1112 w 1112"/>
                  <a:gd name="T19" fmla="*/ 569 h 930"/>
                  <a:gd name="T20" fmla="*/ 957 w 1112"/>
                  <a:gd name="T21" fmla="*/ 395 h 930"/>
                  <a:gd name="T22" fmla="*/ 535 w 1112"/>
                  <a:gd name="T23" fmla="*/ 854 h 930"/>
                  <a:gd name="T24" fmla="*/ 129 w 1112"/>
                  <a:gd name="T25" fmla="*/ 641 h 930"/>
                  <a:gd name="T26" fmla="*/ 486 w 1112"/>
                  <a:gd name="T27" fmla="*/ 353 h 930"/>
                  <a:gd name="T28" fmla="*/ 893 w 1112"/>
                  <a:gd name="T29" fmla="*/ 566 h 930"/>
                  <a:gd name="T30" fmla="*/ 535 w 1112"/>
                  <a:gd name="T31" fmla="*/ 85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2" h="930">
                    <a:moveTo>
                      <a:pt x="957" y="395"/>
                    </a:moveTo>
                    <a:cubicBezTo>
                      <a:pt x="939" y="389"/>
                      <a:pt x="927" y="386"/>
                      <a:pt x="936" y="362"/>
                    </a:cubicBezTo>
                    <a:cubicBezTo>
                      <a:pt x="957" y="311"/>
                      <a:pt x="959" y="267"/>
                      <a:pt x="937" y="235"/>
                    </a:cubicBezTo>
                    <a:cubicBezTo>
                      <a:pt x="896" y="176"/>
                      <a:pt x="782" y="179"/>
                      <a:pt x="653" y="234"/>
                    </a:cubicBezTo>
                    <a:cubicBezTo>
                      <a:pt x="653" y="234"/>
                      <a:pt x="612" y="252"/>
                      <a:pt x="622" y="219"/>
                    </a:cubicBezTo>
                    <a:cubicBezTo>
                      <a:pt x="642" y="155"/>
                      <a:pt x="639" y="101"/>
                      <a:pt x="608" y="70"/>
                    </a:cubicBezTo>
                    <a:cubicBezTo>
                      <a:pt x="538" y="0"/>
                      <a:pt x="351" y="73"/>
                      <a:pt x="190" y="233"/>
                    </a:cubicBezTo>
                    <a:cubicBezTo>
                      <a:pt x="70" y="354"/>
                      <a:pt x="0" y="481"/>
                      <a:pt x="0" y="591"/>
                    </a:cubicBezTo>
                    <a:cubicBezTo>
                      <a:pt x="0" y="802"/>
                      <a:pt x="270" y="930"/>
                      <a:pt x="535" y="930"/>
                    </a:cubicBezTo>
                    <a:cubicBezTo>
                      <a:pt x="881" y="930"/>
                      <a:pt x="1112" y="729"/>
                      <a:pt x="1112" y="569"/>
                    </a:cubicBezTo>
                    <a:cubicBezTo>
                      <a:pt x="1112" y="472"/>
                      <a:pt x="1030" y="417"/>
                      <a:pt x="957" y="395"/>
                    </a:cubicBezTo>
                    <a:close/>
                    <a:moveTo>
                      <a:pt x="535" y="854"/>
                    </a:moveTo>
                    <a:cubicBezTo>
                      <a:pt x="325" y="875"/>
                      <a:pt x="143" y="780"/>
                      <a:pt x="129" y="641"/>
                    </a:cubicBezTo>
                    <a:cubicBezTo>
                      <a:pt x="115" y="503"/>
                      <a:pt x="275" y="374"/>
                      <a:pt x="486" y="353"/>
                    </a:cubicBezTo>
                    <a:cubicBezTo>
                      <a:pt x="697" y="332"/>
                      <a:pt x="879" y="427"/>
                      <a:pt x="893" y="566"/>
                    </a:cubicBezTo>
                    <a:cubicBezTo>
                      <a:pt x="906" y="704"/>
                      <a:pt x="746" y="834"/>
                      <a:pt x="535" y="8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6"/>
              <p:cNvSpPr>
                <a:spLocks/>
              </p:cNvSpPr>
              <p:nvPr/>
            </p:nvSpPr>
            <p:spPr bwMode="auto">
              <a:xfrm>
                <a:off x="9566274" y="177800"/>
                <a:ext cx="1770062" cy="1873250"/>
              </a:xfrm>
              <a:custGeom>
                <a:avLst/>
                <a:gdLst>
                  <a:gd name="T0" fmla="*/ 364 w 471"/>
                  <a:gd name="T1" fmla="*/ 128 h 498"/>
                  <a:gd name="T2" fmla="*/ 43 w 471"/>
                  <a:gd name="T3" fmla="*/ 24 h 498"/>
                  <a:gd name="T4" fmla="*/ 43 w 471"/>
                  <a:gd name="T5" fmla="*/ 24 h 498"/>
                  <a:gd name="T6" fmla="*/ 6 w 471"/>
                  <a:gd name="T7" fmla="*/ 82 h 498"/>
                  <a:gd name="T8" fmla="*/ 64 w 471"/>
                  <a:gd name="T9" fmla="*/ 120 h 498"/>
                  <a:gd name="T10" fmla="*/ 292 w 471"/>
                  <a:gd name="T11" fmla="*/ 194 h 498"/>
                  <a:gd name="T12" fmla="*/ 342 w 471"/>
                  <a:gd name="T13" fmla="*/ 428 h 498"/>
                  <a:gd name="T14" fmla="*/ 342 w 471"/>
                  <a:gd name="T15" fmla="*/ 428 h 498"/>
                  <a:gd name="T16" fmla="*/ 374 w 471"/>
                  <a:gd name="T17" fmla="*/ 490 h 498"/>
                  <a:gd name="T18" fmla="*/ 435 w 471"/>
                  <a:gd name="T19" fmla="*/ 458 h 498"/>
                  <a:gd name="T20" fmla="*/ 435 w 471"/>
                  <a:gd name="T21" fmla="*/ 458 h 498"/>
                  <a:gd name="T22" fmla="*/ 364 w 471"/>
                  <a:gd name="T23" fmla="*/ 1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498">
                    <a:moveTo>
                      <a:pt x="364" y="128"/>
                    </a:moveTo>
                    <a:cubicBezTo>
                      <a:pt x="281" y="35"/>
                      <a:pt x="157" y="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17" y="30"/>
                      <a:pt x="0" y="56"/>
                      <a:pt x="6" y="82"/>
                    </a:cubicBezTo>
                    <a:cubicBezTo>
                      <a:pt x="11" y="108"/>
                      <a:pt x="37" y="125"/>
                      <a:pt x="64" y="120"/>
                    </a:cubicBezTo>
                    <a:cubicBezTo>
                      <a:pt x="145" y="102"/>
                      <a:pt x="232" y="128"/>
                      <a:pt x="292" y="194"/>
                    </a:cubicBezTo>
                    <a:cubicBezTo>
                      <a:pt x="351" y="259"/>
                      <a:pt x="368" y="349"/>
                      <a:pt x="342" y="428"/>
                    </a:cubicBezTo>
                    <a:cubicBezTo>
                      <a:pt x="342" y="428"/>
                      <a:pt x="342" y="428"/>
                      <a:pt x="342" y="428"/>
                    </a:cubicBezTo>
                    <a:cubicBezTo>
                      <a:pt x="334" y="454"/>
                      <a:pt x="348" y="481"/>
                      <a:pt x="374" y="490"/>
                    </a:cubicBezTo>
                    <a:cubicBezTo>
                      <a:pt x="399" y="498"/>
                      <a:pt x="427" y="484"/>
                      <a:pt x="435" y="458"/>
                    </a:cubicBezTo>
                    <a:cubicBezTo>
                      <a:pt x="435" y="458"/>
                      <a:pt x="435" y="458"/>
                      <a:pt x="435" y="458"/>
                    </a:cubicBezTo>
                    <a:cubicBezTo>
                      <a:pt x="471" y="347"/>
                      <a:pt x="448" y="221"/>
                      <a:pt x="364" y="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7"/>
              <p:cNvSpPr>
                <a:spLocks/>
              </p:cNvSpPr>
              <p:nvPr/>
            </p:nvSpPr>
            <p:spPr bwMode="auto">
              <a:xfrm>
                <a:off x="9723436" y="862013"/>
                <a:ext cx="925512" cy="966788"/>
              </a:xfrm>
              <a:custGeom>
                <a:avLst/>
                <a:gdLst>
                  <a:gd name="T0" fmla="*/ 194 w 246"/>
                  <a:gd name="T1" fmla="*/ 62 h 257"/>
                  <a:gd name="T2" fmla="*/ 38 w 246"/>
                  <a:gd name="T3" fmla="*/ 12 h 257"/>
                  <a:gd name="T4" fmla="*/ 5 w 246"/>
                  <a:gd name="T5" fmla="*/ 61 h 257"/>
                  <a:gd name="T6" fmla="*/ 55 w 246"/>
                  <a:gd name="T7" fmla="*/ 94 h 257"/>
                  <a:gd name="T8" fmla="*/ 55 w 246"/>
                  <a:gd name="T9" fmla="*/ 94 h 257"/>
                  <a:gd name="T10" fmla="*/ 132 w 246"/>
                  <a:gd name="T11" fmla="*/ 118 h 257"/>
                  <a:gd name="T12" fmla="*/ 148 w 246"/>
                  <a:gd name="T13" fmla="*/ 197 h 257"/>
                  <a:gd name="T14" fmla="*/ 148 w 246"/>
                  <a:gd name="T15" fmla="*/ 197 h 257"/>
                  <a:gd name="T16" fmla="*/ 175 w 246"/>
                  <a:gd name="T17" fmla="*/ 250 h 257"/>
                  <a:gd name="T18" fmla="*/ 228 w 246"/>
                  <a:gd name="T19" fmla="*/ 223 h 257"/>
                  <a:gd name="T20" fmla="*/ 194 w 246"/>
                  <a:gd name="T21" fmla="*/ 6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" h="257">
                    <a:moveTo>
                      <a:pt x="194" y="62"/>
                    </a:moveTo>
                    <a:cubicBezTo>
                      <a:pt x="153" y="17"/>
                      <a:pt x="93" y="0"/>
                      <a:pt x="38" y="12"/>
                    </a:cubicBezTo>
                    <a:cubicBezTo>
                      <a:pt x="15" y="16"/>
                      <a:pt x="0" y="39"/>
                      <a:pt x="5" y="61"/>
                    </a:cubicBezTo>
                    <a:cubicBezTo>
                      <a:pt x="10" y="84"/>
                      <a:pt x="32" y="99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82" y="88"/>
                      <a:pt x="112" y="96"/>
                      <a:pt x="132" y="118"/>
                    </a:cubicBezTo>
                    <a:cubicBezTo>
                      <a:pt x="151" y="140"/>
                      <a:pt x="157" y="171"/>
                      <a:pt x="148" y="197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41" y="219"/>
                      <a:pt x="153" y="243"/>
                      <a:pt x="175" y="250"/>
                    </a:cubicBezTo>
                    <a:cubicBezTo>
                      <a:pt x="197" y="257"/>
                      <a:pt x="221" y="245"/>
                      <a:pt x="228" y="223"/>
                    </a:cubicBezTo>
                    <a:cubicBezTo>
                      <a:pt x="246" y="169"/>
                      <a:pt x="235" y="107"/>
                      <a:pt x="194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4" name="Freeform 22"/>
            <p:cNvSpPr>
              <a:spLocks noEditPoints="1"/>
            </p:cNvSpPr>
            <p:nvPr/>
          </p:nvSpPr>
          <p:spPr bwMode="auto">
            <a:xfrm>
              <a:off x="10561428" y="4709059"/>
              <a:ext cx="251114" cy="421902"/>
            </a:xfrm>
            <a:custGeom>
              <a:avLst/>
              <a:gdLst>
                <a:gd name="T0" fmla="*/ 63 w 73"/>
                <a:gd name="T1" fmla="*/ 0 h 129"/>
                <a:gd name="T2" fmla="*/ 9 w 73"/>
                <a:gd name="T3" fmla="*/ 0 h 129"/>
                <a:gd name="T4" fmla="*/ 0 w 73"/>
                <a:gd name="T5" fmla="*/ 10 h 129"/>
                <a:gd name="T6" fmla="*/ 0 w 73"/>
                <a:gd name="T7" fmla="*/ 120 h 129"/>
                <a:gd name="T8" fmla="*/ 9 w 73"/>
                <a:gd name="T9" fmla="*/ 129 h 129"/>
                <a:gd name="T10" fmla="*/ 63 w 73"/>
                <a:gd name="T11" fmla="*/ 129 h 129"/>
                <a:gd name="T12" fmla="*/ 73 w 73"/>
                <a:gd name="T13" fmla="*/ 120 h 129"/>
                <a:gd name="T14" fmla="*/ 73 w 73"/>
                <a:gd name="T15" fmla="*/ 10 h 129"/>
                <a:gd name="T16" fmla="*/ 63 w 73"/>
                <a:gd name="T17" fmla="*/ 0 h 129"/>
                <a:gd name="T18" fmla="*/ 36 w 73"/>
                <a:gd name="T19" fmla="*/ 120 h 129"/>
                <a:gd name="T20" fmla="*/ 30 w 73"/>
                <a:gd name="T21" fmla="*/ 114 h 129"/>
                <a:gd name="T22" fmla="*/ 36 w 73"/>
                <a:gd name="T23" fmla="*/ 108 h 129"/>
                <a:gd name="T24" fmla="*/ 42 w 73"/>
                <a:gd name="T25" fmla="*/ 114 h 129"/>
                <a:gd name="T26" fmla="*/ 36 w 73"/>
                <a:gd name="T27" fmla="*/ 120 h 129"/>
                <a:gd name="T28" fmla="*/ 66 w 73"/>
                <a:gd name="T29" fmla="*/ 99 h 129"/>
                <a:gd name="T30" fmla="*/ 7 w 73"/>
                <a:gd name="T31" fmla="*/ 99 h 129"/>
                <a:gd name="T32" fmla="*/ 7 w 73"/>
                <a:gd name="T33" fmla="*/ 16 h 129"/>
                <a:gd name="T34" fmla="*/ 66 w 73"/>
                <a:gd name="T35" fmla="*/ 16 h 129"/>
                <a:gd name="T36" fmla="*/ 66 w 73"/>
                <a:gd name="T37" fmla="*/ 99 h 129"/>
                <a:gd name="T38" fmla="*/ 49 w 73"/>
                <a:gd name="T39" fmla="*/ 10 h 129"/>
                <a:gd name="T40" fmla="*/ 24 w 73"/>
                <a:gd name="T41" fmla="*/ 10 h 129"/>
                <a:gd name="T42" fmla="*/ 24 w 73"/>
                <a:gd name="T43" fmla="*/ 7 h 129"/>
                <a:gd name="T44" fmla="*/ 49 w 73"/>
                <a:gd name="T45" fmla="*/ 7 h 129"/>
                <a:gd name="T46" fmla="*/ 49 w 73"/>
                <a:gd name="T47" fmla="*/ 10 h 129"/>
                <a:gd name="T48" fmla="*/ 60 w 73"/>
                <a:gd name="T49" fmla="*/ 9 h 129"/>
                <a:gd name="T50" fmla="*/ 57 w 73"/>
                <a:gd name="T51" fmla="*/ 11 h 129"/>
                <a:gd name="T52" fmla="*/ 55 w 73"/>
                <a:gd name="T53" fmla="*/ 9 h 129"/>
                <a:gd name="T54" fmla="*/ 57 w 73"/>
                <a:gd name="T55" fmla="*/ 6 h 129"/>
                <a:gd name="T56" fmla="*/ 60 w 73"/>
                <a:gd name="T57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6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9" y="129"/>
                    <a:pt x="73" y="125"/>
                    <a:pt x="73" y="12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9" y="0"/>
                    <a:pt x="63" y="0"/>
                  </a:cubicBezTo>
                  <a:close/>
                  <a:moveTo>
                    <a:pt x="36" y="120"/>
                  </a:moveTo>
                  <a:cubicBezTo>
                    <a:pt x="33" y="120"/>
                    <a:pt x="30" y="117"/>
                    <a:pt x="30" y="114"/>
                  </a:cubicBezTo>
                  <a:cubicBezTo>
                    <a:pt x="30" y="111"/>
                    <a:pt x="33" y="108"/>
                    <a:pt x="36" y="108"/>
                  </a:cubicBezTo>
                  <a:cubicBezTo>
                    <a:pt x="40" y="108"/>
                    <a:pt x="42" y="111"/>
                    <a:pt x="42" y="114"/>
                  </a:cubicBezTo>
                  <a:cubicBezTo>
                    <a:pt x="42" y="117"/>
                    <a:pt x="40" y="120"/>
                    <a:pt x="36" y="120"/>
                  </a:cubicBezTo>
                  <a:close/>
                  <a:moveTo>
                    <a:pt x="66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lnTo>
                    <a:pt x="66" y="99"/>
                  </a:lnTo>
                  <a:close/>
                  <a:moveTo>
                    <a:pt x="49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49" y="7"/>
                    <a:pt x="49" y="7"/>
                    <a:pt x="49" y="7"/>
                  </a:cubicBezTo>
                  <a:lnTo>
                    <a:pt x="49" y="10"/>
                  </a:lnTo>
                  <a:close/>
                  <a:moveTo>
                    <a:pt x="60" y="9"/>
                  </a:moveTo>
                  <a:cubicBezTo>
                    <a:pt x="60" y="10"/>
                    <a:pt x="59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ubicBezTo>
                    <a:pt x="59" y="6"/>
                    <a:pt x="60" y="7"/>
                    <a:pt x="6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283" y="3601718"/>
              <a:ext cx="399403" cy="440864"/>
            </a:xfrm>
            <a:prstGeom prst="rect">
              <a:avLst/>
            </a:prstGeom>
          </p:spPr>
        </p:pic>
      </p:grpSp>
      <p:grpSp>
        <p:nvGrpSpPr>
          <p:cNvPr id="122" name="组合 121"/>
          <p:cNvGrpSpPr/>
          <p:nvPr/>
        </p:nvGrpSpPr>
        <p:grpSpPr>
          <a:xfrm>
            <a:off x="1373516" y="1596749"/>
            <a:ext cx="9572303" cy="3658097"/>
            <a:chOff x="1373516" y="1599952"/>
            <a:chExt cx="9572303" cy="3658096"/>
          </a:xfrm>
        </p:grpSpPr>
        <p:grpSp>
          <p:nvGrpSpPr>
            <p:cNvPr id="123" name="组合 122"/>
            <p:cNvGrpSpPr/>
            <p:nvPr/>
          </p:nvGrpSpPr>
          <p:grpSpPr>
            <a:xfrm>
              <a:off x="1373516" y="1878230"/>
              <a:ext cx="3610046" cy="3336017"/>
              <a:chOff x="1370209" y="1875072"/>
              <a:chExt cx="3610046" cy="3336017"/>
            </a:xfrm>
          </p:grpSpPr>
          <p:sp>
            <p:nvSpPr>
              <p:cNvPr id="146" name="文本框 145"/>
              <p:cNvSpPr txBox="1"/>
              <p:nvPr/>
            </p:nvSpPr>
            <p:spPr>
              <a:xfrm>
                <a:off x="1370209" y="1875072"/>
                <a:ext cx="1287444" cy="16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爱发呆</a:t>
                </a:r>
                <a:endParaRPr lang="en-US" altLang="zh-CN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爱睡觉</a:t>
                </a:r>
                <a:endParaRPr lang="en-US" altLang="zh-CN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爱闷骚</a:t>
                </a:r>
                <a:endParaRPr lang="en-US" altLang="zh-CN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en-US" altLang="zh-CN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……</a:t>
                </a:r>
                <a:endParaRPr lang="zh-CN" altLang="en-US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1378405" y="3423953"/>
                <a:ext cx="2882426" cy="123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做不成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Flying man</a:t>
                </a: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也要做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Fighting man</a:t>
                </a:r>
                <a:endParaRPr lang="zh-CN" altLang="en-US" sz="24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1370209" y="4349314"/>
                <a:ext cx="3610046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我是杨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c</a:t>
                </a: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希望成为您的朋友</a:t>
                </a: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4202480" y="1599952"/>
              <a:ext cx="3905250" cy="3038475"/>
              <a:chOff x="4199173" y="2038754"/>
              <a:chExt cx="3905250" cy="3038475"/>
            </a:xfrm>
          </p:grpSpPr>
          <p:grpSp>
            <p:nvGrpSpPr>
              <p:cNvPr id="142" name="组合 141"/>
              <p:cNvGrpSpPr/>
              <p:nvPr/>
            </p:nvGrpSpPr>
            <p:grpSpPr>
              <a:xfrm>
                <a:off x="4199173" y="2038754"/>
                <a:ext cx="3905250" cy="3038475"/>
                <a:chOff x="4594673" y="705464"/>
                <a:chExt cx="3905250" cy="3038475"/>
              </a:xfrm>
            </p:grpSpPr>
            <p:sp>
              <p:nvSpPr>
                <p:cNvPr id="144" name="任意多边形 143"/>
                <p:cNvSpPr/>
                <p:nvPr/>
              </p:nvSpPr>
              <p:spPr>
                <a:xfrm>
                  <a:off x="4797645" y="845243"/>
                  <a:ext cx="3550227" cy="2762250"/>
                </a:xfrm>
                <a:custGeom>
                  <a:avLst/>
                  <a:gdLst>
                    <a:gd name="connsiteX0" fmla="*/ 733425 w 3905250"/>
                    <a:gd name="connsiteY0" fmla="*/ 0 h 3038475"/>
                    <a:gd name="connsiteX1" fmla="*/ 0 w 3905250"/>
                    <a:gd name="connsiteY1" fmla="*/ 752475 h 3038475"/>
                    <a:gd name="connsiteX2" fmla="*/ 1876425 w 3905250"/>
                    <a:gd name="connsiteY2" fmla="*/ 3038475 h 3038475"/>
                    <a:gd name="connsiteX3" fmla="*/ 3905250 w 3905250"/>
                    <a:gd name="connsiteY3" fmla="*/ 781050 h 3038475"/>
                    <a:gd name="connsiteX4" fmla="*/ 3181350 w 3905250"/>
                    <a:gd name="connsiteY4" fmla="*/ 0 h 3038475"/>
                    <a:gd name="connsiteX5" fmla="*/ 733425 w 3905250"/>
                    <a:gd name="connsiteY5" fmla="*/ 0 h 303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05250" h="3038475">
                      <a:moveTo>
                        <a:pt x="733425" y="0"/>
                      </a:moveTo>
                      <a:lnTo>
                        <a:pt x="0" y="752475"/>
                      </a:lnTo>
                      <a:lnTo>
                        <a:pt x="1876425" y="3038475"/>
                      </a:lnTo>
                      <a:lnTo>
                        <a:pt x="3905250" y="781050"/>
                      </a:lnTo>
                      <a:lnTo>
                        <a:pt x="3181350" y="0"/>
                      </a:lnTo>
                      <a:lnTo>
                        <a:pt x="733425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solidFill>
                    <a:srgbClr val="D429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任意多边形 144"/>
                <p:cNvSpPr/>
                <p:nvPr/>
              </p:nvSpPr>
              <p:spPr>
                <a:xfrm>
                  <a:off x="4594673" y="705464"/>
                  <a:ext cx="3905250" cy="3038475"/>
                </a:xfrm>
                <a:custGeom>
                  <a:avLst/>
                  <a:gdLst>
                    <a:gd name="connsiteX0" fmla="*/ 840276 w 3905250"/>
                    <a:gd name="connsiteY0" fmla="*/ 184999 h 3038475"/>
                    <a:gd name="connsiteX1" fmla="*/ 787277 w 3905250"/>
                    <a:gd name="connsiteY1" fmla="*/ 202665 h 3038475"/>
                    <a:gd name="connsiteX2" fmla="*/ 787277 w 3905250"/>
                    <a:gd name="connsiteY2" fmla="*/ 220332 h 3038475"/>
                    <a:gd name="connsiteX3" fmla="*/ 806599 w 3905250"/>
                    <a:gd name="connsiteY3" fmla="*/ 220781 h 3038475"/>
                    <a:gd name="connsiteX4" fmla="*/ 274955 w 3905250"/>
                    <a:gd name="connsiteY4" fmla="*/ 785653 h 3038475"/>
                    <a:gd name="connsiteX5" fmla="*/ 1900253 w 3905250"/>
                    <a:gd name="connsiteY5" fmla="*/ 2693611 h 3038475"/>
                    <a:gd name="connsiteX6" fmla="*/ 3596215 w 3905250"/>
                    <a:gd name="connsiteY6" fmla="*/ 803319 h 3038475"/>
                    <a:gd name="connsiteX7" fmla="*/ 3066227 w 3905250"/>
                    <a:gd name="connsiteY7" fmla="*/ 273331 h 3038475"/>
                    <a:gd name="connsiteX8" fmla="*/ 806599 w 3905250"/>
                    <a:gd name="connsiteY8" fmla="*/ 220781 h 3038475"/>
                    <a:gd name="connsiteX9" fmla="*/ 733425 w 3905250"/>
                    <a:gd name="connsiteY9" fmla="*/ 0 h 3038475"/>
                    <a:gd name="connsiteX10" fmla="*/ 3181350 w 3905250"/>
                    <a:gd name="connsiteY10" fmla="*/ 0 h 3038475"/>
                    <a:gd name="connsiteX11" fmla="*/ 3905250 w 3905250"/>
                    <a:gd name="connsiteY11" fmla="*/ 781050 h 3038475"/>
                    <a:gd name="connsiteX12" fmla="*/ 1876425 w 3905250"/>
                    <a:gd name="connsiteY12" fmla="*/ 3038475 h 3038475"/>
                    <a:gd name="connsiteX13" fmla="*/ 0 w 3905250"/>
                    <a:gd name="connsiteY13" fmla="*/ 752475 h 303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05250" h="3038475">
                      <a:moveTo>
                        <a:pt x="840276" y="184999"/>
                      </a:moveTo>
                      <a:lnTo>
                        <a:pt x="787277" y="202665"/>
                      </a:lnTo>
                      <a:lnTo>
                        <a:pt x="787277" y="220332"/>
                      </a:lnTo>
                      <a:lnTo>
                        <a:pt x="806599" y="220781"/>
                      </a:lnTo>
                      <a:lnTo>
                        <a:pt x="274955" y="785653"/>
                      </a:lnTo>
                      <a:lnTo>
                        <a:pt x="1900253" y="2693611"/>
                      </a:lnTo>
                      <a:lnTo>
                        <a:pt x="3596215" y="803319"/>
                      </a:lnTo>
                      <a:lnTo>
                        <a:pt x="3066227" y="273331"/>
                      </a:lnTo>
                      <a:lnTo>
                        <a:pt x="806599" y="220781"/>
                      </a:lnTo>
                      <a:close/>
                      <a:moveTo>
                        <a:pt x="733425" y="0"/>
                      </a:moveTo>
                      <a:lnTo>
                        <a:pt x="3181350" y="0"/>
                      </a:lnTo>
                      <a:lnTo>
                        <a:pt x="3905250" y="781050"/>
                      </a:lnTo>
                      <a:lnTo>
                        <a:pt x="1876425" y="3038475"/>
                      </a:lnTo>
                      <a:lnTo>
                        <a:pt x="0" y="752475"/>
                      </a:lnTo>
                      <a:close/>
                    </a:path>
                  </a:pathLst>
                </a:custGeom>
                <a:solidFill>
                  <a:srgbClr val="D4291A"/>
                </a:solidFill>
                <a:ln>
                  <a:solidFill>
                    <a:srgbClr val="D429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3" name="Text Box 54">
                <a:hlinkClick r:id="rId3"/>
              </p:cNvPr>
              <p:cNvSpPr txBox="1">
                <a:spLocks noChangeArrowheads="1"/>
              </p:cNvSpPr>
              <p:nvPr/>
            </p:nvSpPr>
            <p:spPr bwMode="auto">
              <a:xfrm>
                <a:off x="5162966" y="3071637"/>
                <a:ext cx="1866069" cy="579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7" tIns="45708" rIns="91417" bIns="45708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9900" dirty="0">
                    <a:solidFill>
                      <a:srgbClr val="D4291A"/>
                    </a:solidFill>
                    <a:latin typeface="Charlemagne Std" panose="04020705060702020204" pitchFamily="82" charset="0"/>
                    <a:ea typeface="微软雅黑" pitchFamily="34" charset="-122"/>
                  </a:rPr>
                  <a:t>F</a:t>
                </a:r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4831973" y="4673273"/>
              <a:ext cx="25346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D4291A"/>
                  </a:solidFill>
                  <a:latin typeface="Californian FB" panose="0207040306080B030204" pitchFamily="18" charset="0"/>
                  <a:ea typeface="华康俪金黑W8(P)" panose="020B0800000000000000" pitchFamily="34" charset="-122"/>
                </a:rPr>
                <a:t>Fighting man</a:t>
              </a:r>
              <a:endParaRPr lang="zh-CN" altLang="en-US" sz="3200" b="1" dirty="0">
                <a:solidFill>
                  <a:srgbClr val="D4291A"/>
                </a:solidFill>
                <a:latin typeface="Californian FB" panose="0207040306080B030204" pitchFamily="18" charset="0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8324613" y="2854446"/>
              <a:ext cx="2621206" cy="700250"/>
              <a:chOff x="8451562" y="3200650"/>
              <a:chExt cx="2883327" cy="847303"/>
            </a:xfrm>
          </p:grpSpPr>
          <p:sp>
            <p:nvSpPr>
              <p:cNvPr id="140" name="任意多边形 139"/>
              <p:cNvSpPr/>
              <p:nvPr/>
            </p:nvSpPr>
            <p:spPr>
              <a:xfrm>
                <a:off x="8451562" y="3200650"/>
                <a:ext cx="2883327" cy="847303"/>
              </a:xfrm>
              <a:custGeom>
                <a:avLst/>
                <a:gdLst>
                  <a:gd name="connsiteX0" fmla="*/ 381000 w 4221480"/>
                  <a:gd name="connsiteY0" fmla="*/ 0 h 1127760"/>
                  <a:gd name="connsiteX1" fmla="*/ 0 w 4221480"/>
                  <a:gd name="connsiteY1" fmla="*/ 335280 h 1127760"/>
                  <a:gd name="connsiteX2" fmla="*/ 243840 w 4221480"/>
                  <a:gd name="connsiteY2" fmla="*/ 1127760 h 1127760"/>
                  <a:gd name="connsiteX3" fmla="*/ 3977640 w 4221480"/>
                  <a:gd name="connsiteY3" fmla="*/ 990600 h 1127760"/>
                  <a:gd name="connsiteX4" fmla="*/ 4221480 w 4221480"/>
                  <a:gd name="connsiteY4" fmla="*/ 716280 h 1127760"/>
                  <a:gd name="connsiteX5" fmla="*/ 3977640 w 4221480"/>
                  <a:gd name="connsiteY5" fmla="*/ 167640 h 1127760"/>
                  <a:gd name="connsiteX6" fmla="*/ 381000 w 4221480"/>
                  <a:gd name="connsiteY6" fmla="*/ 0 h 11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1480" h="1127760">
                    <a:moveTo>
                      <a:pt x="381000" y="0"/>
                    </a:moveTo>
                    <a:lnTo>
                      <a:pt x="0" y="335280"/>
                    </a:lnTo>
                    <a:lnTo>
                      <a:pt x="243840" y="1127760"/>
                    </a:lnTo>
                    <a:lnTo>
                      <a:pt x="3977640" y="990600"/>
                    </a:lnTo>
                    <a:lnTo>
                      <a:pt x="4221480" y="716280"/>
                    </a:lnTo>
                    <a:lnTo>
                      <a:pt x="3977640" y="167640"/>
                    </a:lnTo>
                    <a:lnTo>
                      <a:pt x="381000" y="0"/>
                    </a:lnTo>
                    <a:close/>
                  </a:path>
                </a:pathLst>
              </a:custGeom>
              <a:solidFill>
                <a:srgbClr val="D4291A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矩形 140"/>
              <p:cNvSpPr/>
              <p:nvPr/>
            </p:nvSpPr>
            <p:spPr>
              <a:xfrm flipH="1">
                <a:off x="8577851" y="3407852"/>
                <a:ext cx="2460161" cy="48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FFF500"/>
                    </a:solidFill>
                    <a:latin typeface="微软雅黑" pitchFamily="34" charset="-122"/>
                    <a:ea typeface="微软雅黑" pitchFamily="34" charset="-122"/>
                  </a:rPr>
                  <a:t>可以在这里找到我</a:t>
                </a:r>
                <a:endParaRPr lang="en-US" altLang="zh-CN" sz="2000" b="1" dirty="0">
                  <a:solidFill>
                    <a:srgbClr val="FFF5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10486561" y="4145663"/>
              <a:ext cx="447325" cy="391653"/>
              <a:chOff x="6489699" y="177800"/>
              <a:chExt cx="4846637" cy="4243429"/>
            </a:xfrm>
            <a:solidFill>
              <a:schemeClr val="bg1"/>
            </a:solidFill>
          </p:grpSpPr>
          <p:sp>
            <p:nvSpPr>
              <p:cNvPr id="136" name="Oval 14"/>
              <p:cNvSpPr>
                <a:spLocks noChangeArrowheads="1"/>
              </p:cNvSpPr>
              <p:nvPr/>
            </p:nvSpPr>
            <p:spPr bwMode="auto">
              <a:xfrm>
                <a:off x="6735864" y="2185301"/>
                <a:ext cx="3243262" cy="2019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 noEditPoints="1"/>
              </p:cNvSpPr>
              <p:nvPr/>
            </p:nvSpPr>
            <p:spPr bwMode="auto">
              <a:xfrm>
                <a:off x="6489699" y="923962"/>
                <a:ext cx="4179891" cy="3497267"/>
              </a:xfrm>
              <a:custGeom>
                <a:avLst/>
                <a:gdLst>
                  <a:gd name="T0" fmla="*/ 957 w 1112"/>
                  <a:gd name="T1" fmla="*/ 395 h 930"/>
                  <a:gd name="T2" fmla="*/ 936 w 1112"/>
                  <a:gd name="T3" fmla="*/ 362 h 930"/>
                  <a:gd name="T4" fmla="*/ 937 w 1112"/>
                  <a:gd name="T5" fmla="*/ 235 h 930"/>
                  <a:gd name="T6" fmla="*/ 653 w 1112"/>
                  <a:gd name="T7" fmla="*/ 234 h 930"/>
                  <a:gd name="T8" fmla="*/ 622 w 1112"/>
                  <a:gd name="T9" fmla="*/ 219 h 930"/>
                  <a:gd name="T10" fmla="*/ 608 w 1112"/>
                  <a:gd name="T11" fmla="*/ 70 h 930"/>
                  <a:gd name="T12" fmla="*/ 190 w 1112"/>
                  <a:gd name="T13" fmla="*/ 233 h 930"/>
                  <a:gd name="T14" fmla="*/ 0 w 1112"/>
                  <a:gd name="T15" fmla="*/ 591 h 930"/>
                  <a:gd name="T16" fmla="*/ 535 w 1112"/>
                  <a:gd name="T17" fmla="*/ 930 h 930"/>
                  <a:gd name="T18" fmla="*/ 1112 w 1112"/>
                  <a:gd name="T19" fmla="*/ 569 h 930"/>
                  <a:gd name="T20" fmla="*/ 957 w 1112"/>
                  <a:gd name="T21" fmla="*/ 395 h 930"/>
                  <a:gd name="T22" fmla="*/ 535 w 1112"/>
                  <a:gd name="T23" fmla="*/ 854 h 930"/>
                  <a:gd name="T24" fmla="*/ 129 w 1112"/>
                  <a:gd name="T25" fmla="*/ 641 h 930"/>
                  <a:gd name="T26" fmla="*/ 486 w 1112"/>
                  <a:gd name="T27" fmla="*/ 353 h 930"/>
                  <a:gd name="T28" fmla="*/ 893 w 1112"/>
                  <a:gd name="T29" fmla="*/ 566 h 930"/>
                  <a:gd name="T30" fmla="*/ 535 w 1112"/>
                  <a:gd name="T31" fmla="*/ 85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2" h="930">
                    <a:moveTo>
                      <a:pt x="957" y="395"/>
                    </a:moveTo>
                    <a:cubicBezTo>
                      <a:pt x="939" y="389"/>
                      <a:pt x="927" y="386"/>
                      <a:pt x="936" y="362"/>
                    </a:cubicBezTo>
                    <a:cubicBezTo>
                      <a:pt x="957" y="311"/>
                      <a:pt x="959" y="267"/>
                      <a:pt x="937" y="235"/>
                    </a:cubicBezTo>
                    <a:cubicBezTo>
                      <a:pt x="896" y="176"/>
                      <a:pt x="782" y="179"/>
                      <a:pt x="653" y="234"/>
                    </a:cubicBezTo>
                    <a:cubicBezTo>
                      <a:pt x="653" y="234"/>
                      <a:pt x="612" y="252"/>
                      <a:pt x="622" y="219"/>
                    </a:cubicBezTo>
                    <a:cubicBezTo>
                      <a:pt x="642" y="155"/>
                      <a:pt x="639" y="101"/>
                      <a:pt x="608" y="70"/>
                    </a:cubicBezTo>
                    <a:cubicBezTo>
                      <a:pt x="538" y="0"/>
                      <a:pt x="351" y="73"/>
                      <a:pt x="190" y="233"/>
                    </a:cubicBezTo>
                    <a:cubicBezTo>
                      <a:pt x="70" y="354"/>
                      <a:pt x="0" y="481"/>
                      <a:pt x="0" y="591"/>
                    </a:cubicBezTo>
                    <a:cubicBezTo>
                      <a:pt x="0" y="802"/>
                      <a:pt x="270" y="930"/>
                      <a:pt x="535" y="930"/>
                    </a:cubicBezTo>
                    <a:cubicBezTo>
                      <a:pt x="881" y="930"/>
                      <a:pt x="1112" y="729"/>
                      <a:pt x="1112" y="569"/>
                    </a:cubicBezTo>
                    <a:cubicBezTo>
                      <a:pt x="1112" y="472"/>
                      <a:pt x="1030" y="417"/>
                      <a:pt x="957" y="395"/>
                    </a:cubicBezTo>
                    <a:close/>
                    <a:moveTo>
                      <a:pt x="535" y="854"/>
                    </a:moveTo>
                    <a:cubicBezTo>
                      <a:pt x="325" y="875"/>
                      <a:pt x="143" y="780"/>
                      <a:pt x="129" y="641"/>
                    </a:cubicBezTo>
                    <a:cubicBezTo>
                      <a:pt x="115" y="503"/>
                      <a:pt x="275" y="374"/>
                      <a:pt x="486" y="353"/>
                    </a:cubicBezTo>
                    <a:cubicBezTo>
                      <a:pt x="697" y="332"/>
                      <a:pt x="879" y="427"/>
                      <a:pt x="893" y="566"/>
                    </a:cubicBezTo>
                    <a:cubicBezTo>
                      <a:pt x="906" y="704"/>
                      <a:pt x="746" y="834"/>
                      <a:pt x="535" y="8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9566274" y="177800"/>
                <a:ext cx="1770062" cy="1873250"/>
              </a:xfrm>
              <a:custGeom>
                <a:avLst/>
                <a:gdLst>
                  <a:gd name="T0" fmla="*/ 364 w 471"/>
                  <a:gd name="T1" fmla="*/ 128 h 498"/>
                  <a:gd name="T2" fmla="*/ 43 w 471"/>
                  <a:gd name="T3" fmla="*/ 24 h 498"/>
                  <a:gd name="T4" fmla="*/ 43 w 471"/>
                  <a:gd name="T5" fmla="*/ 24 h 498"/>
                  <a:gd name="T6" fmla="*/ 6 w 471"/>
                  <a:gd name="T7" fmla="*/ 82 h 498"/>
                  <a:gd name="T8" fmla="*/ 64 w 471"/>
                  <a:gd name="T9" fmla="*/ 120 h 498"/>
                  <a:gd name="T10" fmla="*/ 292 w 471"/>
                  <a:gd name="T11" fmla="*/ 194 h 498"/>
                  <a:gd name="T12" fmla="*/ 342 w 471"/>
                  <a:gd name="T13" fmla="*/ 428 h 498"/>
                  <a:gd name="T14" fmla="*/ 342 w 471"/>
                  <a:gd name="T15" fmla="*/ 428 h 498"/>
                  <a:gd name="T16" fmla="*/ 374 w 471"/>
                  <a:gd name="T17" fmla="*/ 490 h 498"/>
                  <a:gd name="T18" fmla="*/ 435 w 471"/>
                  <a:gd name="T19" fmla="*/ 458 h 498"/>
                  <a:gd name="T20" fmla="*/ 435 w 471"/>
                  <a:gd name="T21" fmla="*/ 458 h 498"/>
                  <a:gd name="T22" fmla="*/ 364 w 471"/>
                  <a:gd name="T23" fmla="*/ 1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498">
                    <a:moveTo>
                      <a:pt x="364" y="128"/>
                    </a:moveTo>
                    <a:cubicBezTo>
                      <a:pt x="281" y="35"/>
                      <a:pt x="157" y="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17" y="30"/>
                      <a:pt x="0" y="56"/>
                      <a:pt x="6" y="82"/>
                    </a:cubicBezTo>
                    <a:cubicBezTo>
                      <a:pt x="11" y="108"/>
                      <a:pt x="37" y="125"/>
                      <a:pt x="64" y="120"/>
                    </a:cubicBezTo>
                    <a:cubicBezTo>
                      <a:pt x="145" y="102"/>
                      <a:pt x="232" y="128"/>
                      <a:pt x="292" y="194"/>
                    </a:cubicBezTo>
                    <a:cubicBezTo>
                      <a:pt x="351" y="259"/>
                      <a:pt x="368" y="349"/>
                      <a:pt x="342" y="428"/>
                    </a:cubicBezTo>
                    <a:cubicBezTo>
                      <a:pt x="342" y="428"/>
                      <a:pt x="342" y="428"/>
                      <a:pt x="342" y="428"/>
                    </a:cubicBezTo>
                    <a:cubicBezTo>
                      <a:pt x="334" y="454"/>
                      <a:pt x="348" y="481"/>
                      <a:pt x="374" y="490"/>
                    </a:cubicBezTo>
                    <a:cubicBezTo>
                      <a:pt x="399" y="498"/>
                      <a:pt x="427" y="484"/>
                      <a:pt x="435" y="458"/>
                    </a:cubicBezTo>
                    <a:cubicBezTo>
                      <a:pt x="435" y="458"/>
                      <a:pt x="435" y="458"/>
                      <a:pt x="435" y="458"/>
                    </a:cubicBezTo>
                    <a:cubicBezTo>
                      <a:pt x="471" y="347"/>
                      <a:pt x="448" y="221"/>
                      <a:pt x="364" y="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7"/>
              <p:cNvSpPr>
                <a:spLocks/>
              </p:cNvSpPr>
              <p:nvPr/>
            </p:nvSpPr>
            <p:spPr bwMode="auto">
              <a:xfrm>
                <a:off x="9723436" y="862013"/>
                <a:ext cx="925512" cy="966788"/>
              </a:xfrm>
              <a:custGeom>
                <a:avLst/>
                <a:gdLst>
                  <a:gd name="T0" fmla="*/ 194 w 246"/>
                  <a:gd name="T1" fmla="*/ 62 h 257"/>
                  <a:gd name="T2" fmla="*/ 38 w 246"/>
                  <a:gd name="T3" fmla="*/ 12 h 257"/>
                  <a:gd name="T4" fmla="*/ 5 w 246"/>
                  <a:gd name="T5" fmla="*/ 61 h 257"/>
                  <a:gd name="T6" fmla="*/ 55 w 246"/>
                  <a:gd name="T7" fmla="*/ 94 h 257"/>
                  <a:gd name="T8" fmla="*/ 55 w 246"/>
                  <a:gd name="T9" fmla="*/ 94 h 257"/>
                  <a:gd name="T10" fmla="*/ 132 w 246"/>
                  <a:gd name="T11" fmla="*/ 118 h 257"/>
                  <a:gd name="T12" fmla="*/ 148 w 246"/>
                  <a:gd name="T13" fmla="*/ 197 h 257"/>
                  <a:gd name="T14" fmla="*/ 148 w 246"/>
                  <a:gd name="T15" fmla="*/ 197 h 257"/>
                  <a:gd name="T16" fmla="*/ 175 w 246"/>
                  <a:gd name="T17" fmla="*/ 250 h 257"/>
                  <a:gd name="T18" fmla="*/ 228 w 246"/>
                  <a:gd name="T19" fmla="*/ 223 h 257"/>
                  <a:gd name="T20" fmla="*/ 194 w 246"/>
                  <a:gd name="T21" fmla="*/ 6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" h="257">
                    <a:moveTo>
                      <a:pt x="194" y="62"/>
                    </a:moveTo>
                    <a:cubicBezTo>
                      <a:pt x="153" y="17"/>
                      <a:pt x="93" y="0"/>
                      <a:pt x="38" y="12"/>
                    </a:cubicBezTo>
                    <a:cubicBezTo>
                      <a:pt x="15" y="16"/>
                      <a:pt x="0" y="39"/>
                      <a:pt x="5" y="61"/>
                    </a:cubicBezTo>
                    <a:cubicBezTo>
                      <a:pt x="10" y="84"/>
                      <a:pt x="32" y="99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82" y="88"/>
                      <a:pt x="112" y="96"/>
                      <a:pt x="132" y="118"/>
                    </a:cubicBezTo>
                    <a:cubicBezTo>
                      <a:pt x="151" y="140"/>
                      <a:pt x="157" y="171"/>
                      <a:pt x="148" y="197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41" y="219"/>
                      <a:pt x="153" y="243"/>
                      <a:pt x="175" y="250"/>
                    </a:cubicBezTo>
                    <a:cubicBezTo>
                      <a:pt x="197" y="257"/>
                      <a:pt x="221" y="245"/>
                      <a:pt x="228" y="223"/>
                    </a:cubicBezTo>
                    <a:cubicBezTo>
                      <a:pt x="246" y="169"/>
                      <a:pt x="235" y="107"/>
                      <a:pt x="194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2" name="Freeform 22"/>
            <p:cNvSpPr>
              <a:spLocks noEditPoints="1"/>
            </p:cNvSpPr>
            <p:nvPr/>
          </p:nvSpPr>
          <p:spPr bwMode="auto">
            <a:xfrm>
              <a:off x="10561428" y="4709059"/>
              <a:ext cx="251114" cy="421902"/>
            </a:xfrm>
            <a:custGeom>
              <a:avLst/>
              <a:gdLst>
                <a:gd name="T0" fmla="*/ 63 w 73"/>
                <a:gd name="T1" fmla="*/ 0 h 129"/>
                <a:gd name="T2" fmla="*/ 9 w 73"/>
                <a:gd name="T3" fmla="*/ 0 h 129"/>
                <a:gd name="T4" fmla="*/ 0 w 73"/>
                <a:gd name="T5" fmla="*/ 10 h 129"/>
                <a:gd name="T6" fmla="*/ 0 w 73"/>
                <a:gd name="T7" fmla="*/ 120 h 129"/>
                <a:gd name="T8" fmla="*/ 9 w 73"/>
                <a:gd name="T9" fmla="*/ 129 h 129"/>
                <a:gd name="T10" fmla="*/ 63 w 73"/>
                <a:gd name="T11" fmla="*/ 129 h 129"/>
                <a:gd name="T12" fmla="*/ 73 w 73"/>
                <a:gd name="T13" fmla="*/ 120 h 129"/>
                <a:gd name="T14" fmla="*/ 73 w 73"/>
                <a:gd name="T15" fmla="*/ 10 h 129"/>
                <a:gd name="T16" fmla="*/ 63 w 73"/>
                <a:gd name="T17" fmla="*/ 0 h 129"/>
                <a:gd name="T18" fmla="*/ 36 w 73"/>
                <a:gd name="T19" fmla="*/ 120 h 129"/>
                <a:gd name="T20" fmla="*/ 30 w 73"/>
                <a:gd name="T21" fmla="*/ 114 h 129"/>
                <a:gd name="T22" fmla="*/ 36 w 73"/>
                <a:gd name="T23" fmla="*/ 108 h 129"/>
                <a:gd name="T24" fmla="*/ 42 w 73"/>
                <a:gd name="T25" fmla="*/ 114 h 129"/>
                <a:gd name="T26" fmla="*/ 36 w 73"/>
                <a:gd name="T27" fmla="*/ 120 h 129"/>
                <a:gd name="T28" fmla="*/ 66 w 73"/>
                <a:gd name="T29" fmla="*/ 99 h 129"/>
                <a:gd name="T30" fmla="*/ 7 w 73"/>
                <a:gd name="T31" fmla="*/ 99 h 129"/>
                <a:gd name="T32" fmla="*/ 7 w 73"/>
                <a:gd name="T33" fmla="*/ 16 h 129"/>
                <a:gd name="T34" fmla="*/ 66 w 73"/>
                <a:gd name="T35" fmla="*/ 16 h 129"/>
                <a:gd name="T36" fmla="*/ 66 w 73"/>
                <a:gd name="T37" fmla="*/ 99 h 129"/>
                <a:gd name="T38" fmla="*/ 49 w 73"/>
                <a:gd name="T39" fmla="*/ 10 h 129"/>
                <a:gd name="T40" fmla="*/ 24 w 73"/>
                <a:gd name="T41" fmla="*/ 10 h 129"/>
                <a:gd name="T42" fmla="*/ 24 w 73"/>
                <a:gd name="T43" fmla="*/ 7 h 129"/>
                <a:gd name="T44" fmla="*/ 49 w 73"/>
                <a:gd name="T45" fmla="*/ 7 h 129"/>
                <a:gd name="T46" fmla="*/ 49 w 73"/>
                <a:gd name="T47" fmla="*/ 10 h 129"/>
                <a:gd name="T48" fmla="*/ 60 w 73"/>
                <a:gd name="T49" fmla="*/ 9 h 129"/>
                <a:gd name="T50" fmla="*/ 57 w 73"/>
                <a:gd name="T51" fmla="*/ 11 h 129"/>
                <a:gd name="T52" fmla="*/ 55 w 73"/>
                <a:gd name="T53" fmla="*/ 9 h 129"/>
                <a:gd name="T54" fmla="*/ 57 w 73"/>
                <a:gd name="T55" fmla="*/ 6 h 129"/>
                <a:gd name="T56" fmla="*/ 60 w 73"/>
                <a:gd name="T57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6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9" y="129"/>
                    <a:pt x="73" y="125"/>
                    <a:pt x="73" y="12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9" y="0"/>
                    <a:pt x="63" y="0"/>
                  </a:cubicBezTo>
                  <a:close/>
                  <a:moveTo>
                    <a:pt x="36" y="120"/>
                  </a:moveTo>
                  <a:cubicBezTo>
                    <a:pt x="33" y="120"/>
                    <a:pt x="30" y="117"/>
                    <a:pt x="30" y="114"/>
                  </a:cubicBezTo>
                  <a:cubicBezTo>
                    <a:pt x="30" y="111"/>
                    <a:pt x="33" y="108"/>
                    <a:pt x="36" y="108"/>
                  </a:cubicBezTo>
                  <a:cubicBezTo>
                    <a:pt x="40" y="108"/>
                    <a:pt x="42" y="111"/>
                    <a:pt x="42" y="114"/>
                  </a:cubicBezTo>
                  <a:cubicBezTo>
                    <a:pt x="42" y="117"/>
                    <a:pt x="40" y="120"/>
                    <a:pt x="36" y="120"/>
                  </a:cubicBezTo>
                  <a:close/>
                  <a:moveTo>
                    <a:pt x="66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lnTo>
                    <a:pt x="66" y="99"/>
                  </a:lnTo>
                  <a:close/>
                  <a:moveTo>
                    <a:pt x="49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49" y="7"/>
                    <a:pt x="49" y="7"/>
                    <a:pt x="49" y="7"/>
                  </a:cubicBezTo>
                  <a:lnTo>
                    <a:pt x="49" y="10"/>
                  </a:lnTo>
                  <a:close/>
                  <a:moveTo>
                    <a:pt x="60" y="9"/>
                  </a:moveTo>
                  <a:cubicBezTo>
                    <a:pt x="60" y="10"/>
                    <a:pt x="59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ubicBezTo>
                    <a:pt x="59" y="6"/>
                    <a:pt x="60" y="7"/>
                    <a:pt x="6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283" y="3601718"/>
              <a:ext cx="399403" cy="440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2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514</Words>
  <Application>Microsoft Office PowerPoint</Application>
  <PresentationFormat>宽屏</PresentationFormat>
  <Paragraphs>140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宋体</vt:lpstr>
      <vt:lpstr>微软雅黑</vt:lpstr>
      <vt:lpstr>Charlemagne Std</vt:lpstr>
      <vt:lpstr>Adobe Garamond Pro Bold</vt:lpstr>
      <vt:lpstr>汉仪菱心体简</vt:lpstr>
      <vt:lpstr>Arial</vt:lpstr>
      <vt:lpstr>方正汉真广标简体</vt:lpstr>
      <vt:lpstr>Calibri</vt:lpstr>
      <vt:lpstr>微软简老宋</vt:lpstr>
      <vt:lpstr>华康俪金黑W8(P)</vt:lpstr>
      <vt:lpstr>Calibri Light</vt:lpstr>
      <vt:lpstr>Californian FB</vt:lpstr>
      <vt:lpstr>Adobe Myungjo Std M</vt:lpstr>
      <vt:lpstr>方正行黑简体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72</cp:revision>
  <dcterms:created xsi:type="dcterms:W3CDTF">2014-01-25T05:41:39Z</dcterms:created>
  <dcterms:modified xsi:type="dcterms:W3CDTF">2016-11-06T09:44:32Z</dcterms:modified>
  <cp:category>锐旗设计；https://9ppt.taobao.com</cp:category>
</cp:coreProperties>
</file>